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86" r:id="rId7"/>
    <p:sldId id="272" r:id="rId8"/>
    <p:sldId id="279" r:id="rId9"/>
    <p:sldId id="280" r:id="rId10"/>
    <p:sldId id="281" r:id="rId11"/>
    <p:sldId id="282" r:id="rId12"/>
    <p:sldId id="283" r:id="rId13"/>
    <p:sldId id="274" r:id="rId14"/>
    <p:sldId id="264" r:id="rId15"/>
    <p:sldId id="262" r:id="rId16"/>
    <p:sldId id="263" r:id="rId17"/>
    <p:sldId id="265" r:id="rId18"/>
    <p:sldId id="266" r:id="rId19"/>
    <p:sldId id="291" r:id="rId20"/>
    <p:sldId id="269" r:id="rId21"/>
    <p:sldId id="270" r:id="rId22"/>
    <p:sldId id="275" r:id="rId23"/>
    <p:sldId id="276" r:id="rId24"/>
    <p:sldId id="292" r:id="rId25"/>
    <p:sldId id="293" r:id="rId26"/>
    <p:sldId id="277" r:id="rId27"/>
    <p:sldId id="278" r:id="rId28"/>
    <p:sldId id="267" r:id="rId29"/>
    <p:sldId id="290" r:id="rId30"/>
    <p:sldId id="268" r:id="rId31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C2A0"/>
    <a:srgbClr val="BEB593"/>
    <a:srgbClr val="E0D8BB"/>
    <a:srgbClr val="2626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545" autoAdjust="0"/>
    <p:restoredTop sz="50000"/>
  </p:normalViewPr>
  <p:slideViewPr>
    <p:cSldViewPr snapToGrid="0" snapToObjects="1">
      <p:cViewPr>
        <p:scale>
          <a:sx n="90" d="100"/>
          <a:sy n="90" d="100"/>
        </p:scale>
        <p:origin x="965" y="523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-1430" y="0"/>
            <a:ext cx="9145429" cy="5143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-1"/>
            <a:ext cx="9142571" cy="2116773"/>
          </a:xfrm>
          <a:prstGeom prst="rect">
            <a:avLst/>
          </a:prstGeom>
          <a:gradFill flip="none" rotWithShape="1">
            <a:gsLst>
              <a:gs pos="61000">
                <a:srgbClr val="A50000"/>
              </a:gs>
              <a:gs pos="100000">
                <a:srgbClr val="800000"/>
              </a:gs>
            </a:gsLst>
            <a:lin ang="54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42830" y="771768"/>
            <a:ext cx="5467207" cy="685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342214" y="2302425"/>
            <a:ext cx="8458200" cy="90245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4400" kern="1200" dirty="0">
                <a:solidFill>
                  <a:srgbClr val="262626"/>
                </a:solidFill>
                <a:effectLst>
                  <a:outerShdw blurRad="63500" dir="2700000" sx="100500" sy="100500" algn="tl" rotWithShape="0">
                    <a:schemeClr val="bg1">
                      <a:alpha val="40000"/>
                    </a:schemeClr>
                  </a:outerShdw>
                </a:effectLst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/>
              <a:t>Click to ADD title</a:t>
            </a:r>
            <a:endParaRPr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42214" y="3593353"/>
            <a:ext cx="8458200" cy="918882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/>
              <a:buNone/>
              <a:defRPr sz="3200" kern="1200" baseline="0">
                <a:solidFill>
                  <a:srgbClr val="262626"/>
                </a:solidFill>
                <a:effectLst>
                  <a:outerShdw blurRad="50800" dist="12700" dir="2700000" algn="tl" rotWithShape="0">
                    <a:schemeClr val="bg1">
                      <a:alpha val="60000"/>
                    </a:schemeClr>
                  </a:outerShdw>
                </a:effectLst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583760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 Ver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-1430" y="0"/>
            <a:ext cx="9145429" cy="5143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1" y="-1"/>
            <a:ext cx="4571999" cy="5143501"/>
          </a:xfrm>
          <a:prstGeom prst="rect">
            <a:avLst/>
          </a:prstGeom>
          <a:gradFill flip="none" rotWithShape="1">
            <a:gsLst>
              <a:gs pos="61000">
                <a:srgbClr val="A50000"/>
              </a:gs>
              <a:gs pos="100000">
                <a:srgbClr val="800000"/>
              </a:gs>
            </a:gsLst>
            <a:lin ang="54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9386" y="186467"/>
            <a:ext cx="2426743" cy="304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Picture Placeholder 2"/>
          <p:cNvSpPr>
            <a:spLocks noGrp="1"/>
          </p:cNvSpPr>
          <p:nvPr>
            <p:ph type="pic" idx="10"/>
          </p:nvPr>
        </p:nvSpPr>
        <p:spPr>
          <a:xfrm>
            <a:off x="4864608" y="264907"/>
            <a:ext cx="3936492" cy="4589315"/>
          </a:xfrm>
          <a:prstGeom prst="rect">
            <a:avLst/>
          </a:prstGeom>
          <a:solidFill>
            <a:sysClr val="window" lastClr="FFFFFF">
              <a:lumMod val="50000"/>
            </a:sysClr>
          </a:solidFill>
          <a:effectLst>
            <a:outerShdw blurRad="50800" dir="2700000" algn="tl" rotWithShape="0">
              <a:sysClr val="window" lastClr="FFFFFF">
                <a:alpha val="40000"/>
              </a:sys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Font typeface="Calisto MT" pitchFamily="18" charset="0"/>
              <a:buNone/>
              <a:defRPr sz="2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Calisto MT"/>
                <a:ea typeface="+mn-ea"/>
                <a:cs typeface="Calisto M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Calisto MT" pitchFamily="18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>
                  <a:outerShdw blurRad="63500" dir="2700000" algn="tl" rotWithShape="0">
                    <a:sysClr val="window" lastClr="FFFFFF">
                      <a:alpha val="40000"/>
                    </a:sysClr>
                  </a:outerShdw>
                </a:effectLst>
                <a:uLnTx/>
                <a:uFillTx/>
                <a:latin typeface="Calisto MT"/>
                <a:ea typeface="+mn-ea"/>
                <a:cs typeface="+mn-cs"/>
              </a:rPr>
              <a:t>Click icon to add picture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>
                <a:outerShdw blurRad="63500" dir="2700000" algn="tl" rotWithShape="0">
                  <a:sysClr val="window" lastClr="FFFFFF">
                    <a:alpha val="40000"/>
                  </a:sysClr>
                </a:outerShdw>
              </a:effectLst>
              <a:uLnTx/>
              <a:uFillTx/>
              <a:latin typeface="Calisto MT"/>
              <a:ea typeface="+mn-ea"/>
              <a:cs typeface="+mn-cs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301752" y="725982"/>
            <a:ext cx="3962400" cy="155296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200" kern="1200" dirty="0">
                <a:solidFill>
                  <a:schemeClr val="bg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/>
              <a:t>Click to </a:t>
            </a:r>
            <a:br>
              <a:rPr lang="en-US" dirty="0" smtClean="0"/>
            </a:br>
            <a:r>
              <a:rPr lang="en-US" dirty="0" smtClean="0"/>
              <a:t>ADD title</a:t>
            </a:r>
            <a:endParaRPr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01752" y="2278945"/>
            <a:ext cx="3962400" cy="257527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buNone/>
              <a:defRPr sz="2400" kern="1200">
                <a:solidFill>
                  <a:srgbClr val="FFFFFF"/>
                </a:solidFill>
                <a:effectLst>
                  <a:outerShdw blurRad="508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3163357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 Horiz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-1430" y="0"/>
            <a:ext cx="9145429" cy="5143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"/>
          </p:nvPr>
        </p:nvSpPr>
        <p:spPr>
          <a:xfrm>
            <a:off x="342900" y="815798"/>
            <a:ext cx="8458200" cy="2669645"/>
          </a:xfrm>
          <a:prstGeom prst="rect">
            <a:avLst/>
          </a:prstGeom>
          <a:solidFill>
            <a:sysClr val="window" lastClr="FFFFFF">
              <a:lumMod val="50000"/>
            </a:sysClr>
          </a:solidFill>
          <a:effectLst>
            <a:outerShdw blurRad="50800" dir="2700000" algn="tl" rotWithShape="0">
              <a:sysClr val="window" lastClr="FFFFFF">
                <a:alpha val="40000"/>
              </a:sys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Font typeface="Calisto MT" pitchFamily="18" charset="0"/>
              <a:buNone/>
              <a:defRPr sz="2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Calisto MT"/>
                <a:ea typeface="+mn-ea"/>
                <a:cs typeface="Calisto M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Calisto MT" pitchFamily="18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>
                  <a:outerShdw blurRad="63500" dir="2700000" algn="tl" rotWithShape="0">
                    <a:sysClr val="window" lastClr="FFFFFF">
                      <a:alpha val="40000"/>
                    </a:sysClr>
                  </a:outerShdw>
                </a:effectLst>
                <a:uLnTx/>
                <a:uFillTx/>
                <a:latin typeface="Calisto MT"/>
                <a:ea typeface="+mn-ea"/>
                <a:cs typeface="+mn-cs"/>
              </a:rPr>
              <a:t>Click icon to add picture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>
                <a:outerShdw blurRad="63500" dir="2700000" algn="tl" rotWithShape="0">
                  <a:sysClr val="window" lastClr="FFFFFF">
                    <a:alpha val="40000"/>
                  </a:sysClr>
                </a:outerShdw>
              </a:effectLst>
              <a:uLnTx/>
              <a:uFillTx/>
              <a:latin typeface="Calisto M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-1"/>
            <a:ext cx="9142571" cy="679623"/>
          </a:xfrm>
          <a:prstGeom prst="rect">
            <a:avLst/>
          </a:prstGeom>
          <a:gradFill flip="none" rotWithShape="1">
            <a:gsLst>
              <a:gs pos="76000">
                <a:srgbClr val="A50000"/>
              </a:gs>
              <a:gs pos="100000">
                <a:srgbClr val="800000"/>
              </a:gs>
            </a:gsLst>
            <a:lin ang="54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9386" y="186467"/>
            <a:ext cx="2426743" cy="304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342214" y="3494397"/>
            <a:ext cx="8458200" cy="67419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400" kern="1200" dirty="0">
                <a:solidFill>
                  <a:srgbClr val="262626"/>
                </a:solidFill>
                <a:effectLst>
                  <a:outerShdw blurRad="63500" dir="2700000" sx="100500" sy="100500" algn="tl" rotWithShape="0">
                    <a:schemeClr val="bg1">
                      <a:alpha val="40000"/>
                    </a:schemeClr>
                  </a:outerShdw>
                </a:effectLst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/>
              <a:t>Click to ADD title</a:t>
            </a:r>
            <a:endParaRPr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42214" y="4168588"/>
            <a:ext cx="8458200" cy="575237"/>
          </a:xfrm>
          <a:prstGeom prst="rect">
            <a:avLst/>
          </a:prstGeom>
          <a:effectLst/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/>
              <a:buNone/>
              <a:defRPr sz="2000" kern="1200" baseline="0">
                <a:solidFill>
                  <a:srgbClr val="262626"/>
                </a:solidFill>
                <a:effectLst>
                  <a:outerShdw blurRad="50800" dist="12700" dir="2700000" algn="tl" rotWithShape="0">
                    <a:schemeClr val="bg1">
                      <a:alpha val="60000"/>
                    </a:schemeClr>
                  </a:outerShdw>
                </a:effectLst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907870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-1430" y="0"/>
            <a:ext cx="9145429" cy="5143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-1"/>
            <a:ext cx="9142571" cy="679623"/>
          </a:xfrm>
          <a:prstGeom prst="rect">
            <a:avLst/>
          </a:prstGeom>
          <a:gradFill flip="none" rotWithShape="1">
            <a:gsLst>
              <a:gs pos="76000">
                <a:srgbClr val="A50000"/>
              </a:gs>
              <a:gs pos="100000">
                <a:srgbClr val="800000"/>
              </a:gs>
            </a:gsLst>
            <a:lin ang="54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9386" y="186467"/>
            <a:ext cx="2426743" cy="304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342214" y="747060"/>
            <a:ext cx="8458200" cy="62454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000" kern="1200" dirty="0">
                <a:solidFill>
                  <a:srgbClr val="262626"/>
                </a:solidFill>
                <a:effectLst>
                  <a:outerShdw blurRad="63500" dir="2700000" sx="100500" sy="100500" algn="tl" rotWithShape="0">
                    <a:schemeClr val="bg1">
                      <a:alpha val="40000"/>
                    </a:schemeClr>
                  </a:outerShdw>
                </a:effectLst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/>
              <a:t>Click to ADD title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42214" y="1479176"/>
            <a:ext cx="8458200" cy="3264648"/>
          </a:xfrm>
          <a:prstGeom prst="rect">
            <a:avLst/>
          </a:prstGeom>
        </p:spPr>
        <p:txBody>
          <a:bodyPr/>
          <a:lstStyle>
            <a:lvl1pPr>
              <a:defRPr kumimoji="0" lang="en-US" sz="2400" b="0" i="0" u="none" strike="noStrike" kern="1200" cap="none" spc="0" normalizeH="0" baseline="0" dirty="0" smtClean="0">
                <a:ln>
                  <a:noFill/>
                </a:ln>
                <a:solidFill>
                  <a:srgbClr val="262626"/>
                </a:solidFill>
                <a:effectLst>
                  <a:outerShdw blurRad="50800" dist="12700" dir="2700000" algn="tl" rotWithShape="0">
                    <a:schemeClr val="bg1">
                      <a:alpha val="60000"/>
                    </a:schemeClr>
                  </a:outerShdw>
                </a:effectLst>
                <a:uLnTx/>
                <a:uFillTx/>
                <a:latin typeface="Arial" charset="0"/>
                <a:ea typeface="Arial" charset="0"/>
                <a:cs typeface="Arial" charset="0"/>
              </a:defRPr>
            </a:lvl1pPr>
            <a:lvl2pPr>
              <a:defRPr kumimoji="0" lang="en-US" sz="2200" b="0" i="0" u="none" strike="noStrike" kern="1200" cap="none" spc="0" normalizeH="0" baseline="0" dirty="0" smtClean="0">
                <a:ln>
                  <a:noFill/>
                </a:ln>
                <a:solidFill>
                  <a:srgbClr val="262626"/>
                </a:solidFill>
                <a:effectLst>
                  <a:outerShdw blurRad="50800" dist="12700" dir="2700000" algn="tl" rotWithShape="0">
                    <a:schemeClr val="bg1">
                      <a:alpha val="60000"/>
                    </a:schemeClr>
                  </a:outerShdw>
                </a:effectLst>
                <a:uLnTx/>
                <a:uFillTx/>
                <a:latin typeface="Arial" charset="0"/>
                <a:ea typeface="Arial" charset="0"/>
                <a:cs typeface="Arial" charset="0"/>
              </a:defRPr>
            </a:lvl2pPr>
            <a:lvl3pPr>
              <a:defRPr kumimoji="0" lang="en-US" sz="2000" b="0" i="0" u="none" strike="noStrike" kern="1200" cap="none" spc="0" normalizeH="0" baseline="0" dirty="0" smtClean="0">
                <a:ln>
                  <a:noFill/>
                </a:ln>
                <a:solidFill>
                  <a:srgbClr val="262626"/>
                </a:solidFill>
                <a:effectLst>
                  <a:outerShdw blurRad="50800" dist="12700" dir="2700000" algn="tl" rotWithShape="0">
                    <a:schemeClr val="bg1">
                      <a:alpha val="60000"/>
                    </a:schemeClr>
                  </a:outerShdw>
                </a:effectLst>
                <a:uLnTx/>
                <a:uFillTx/>
                <a:latin typeface="Arial" charset="0"/>
                <a:ea typeface="Arial" charset="0"/>
                <a:cs typeface="Arial" charset="0"/>
              </a:defRPr>
            </a:lvl3pPr>
            <a:lvl4pPr>
              <a:defRPr kumimoji="0" lang="en-US" sz="1800" b="0" i="0" u="none" strike="noStrike" kern="1200" cap="none" spc="0" normalizeH="0" baseline="0" dirty="0" smtClean="0">
                <a:ln>
                  <a:noFill/>
                </a:ln>
                <a:solidFill>
                  <a:srgbClr val="262626"/>
                </a:solidFill>
                <a:effectLst>
                  <a:outerShdw blurRad="50800" dist="12700" dir="2700000" algn="tl" rotWithShape="0">
                    <a:schemeClr val="bg1">
                      <a:alpha val="60000"/>
                    </a:schemeClr>
                  </a:outerShdw>
                </a:effectLst>
                <a:uLnTx/>
                <a:uFillTx/>
                <a:latin typeface="Arial" charset="0"/>
                <a:ea typeface="Arial" charset="0"/>
                <a:cs typeface="Arial" charset="0"/>
              </a:defRPr>
            </a:lvl4pPr>
            <a:lvl5pPr>
              <a:defRPr kumimoji="0" lang="en-US" sz="1800" b="0" i="0" u="none" strike="noStrike" kern="1200" cap="none" spc="0" normalizeH="0" baseline="0" dirty="0">
                <a:ln>
                  <a:noFill/>
                </a:ln>
                <a:solidFill>
                  <a:srgbClr val="262626"/>
                </a:solidFill>
                <a:effectLst>
                  <a:outerShdw blurRad="50800" dist="12700" dir="2700000" algn="tl" rotWithShape="0">
                    <a:schemeClr val="bg1">
                      <a:alpha val="60000"/>
                    </a:schemeClr>
                  </a:outerShdw>
                </a:effectLst>
                <a:uLnTx/>
                <a:uFillTx/>
                <a:latin typeface="Arial" charset="0"/>
                <a:ea typeface="Arial" charset="0"/>
                <a:cs typeface="Arial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764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1430" y="0"/>
            <a:ext cx="9145429" cy="5143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-1"/>
            <a:ext cx="9142571" cy="679623"/>
          </a:xfrm>
          <a:prstGeom prst="rect">
            <a:avLst/>
          </a:prstGeom>
          <a:gradFill flip="none" rotWithShape="1">
            <a:gsLst>
              <a:gs pos="76000">
                <a:srgbClr val="A50000"/>
              </a:gs>
              <a:gs pos="100000">
                <a:srgbClr val="800000"/>
              </a:gs>
            </a:gsLst>
            <a:lin ang="54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9386" y="186467"/>
            <a:ext cx="2426743" cy="304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8801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8411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-1430" y="0"/>
            <a:ext cx="9145429" cy="5143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-1"/>
            <a:ext cx="9142571" cy="2568223"/>
          </a:xfrm>
          <a:prstGeom prst="rect">
            <a:avLst/>
          </a:prstGeom>
          <a:gradFill flip="none" rotWithShape="1">
            <a:gsLst>
              <a:gs pos="61000">
                <a:srgbClr val="A50000"/>
              </a:gs>
              <a:gs pos="100000">
                <a:srgbClr val="800000"/>
              </a:gs>
            </a:gsLst>
            <a:lin ang="54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9386" y="186467"/>
            <a:ext cx="2426743" cy="304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341327" y="842779"/>
            <a:ext cx="8458200" cy="90245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4400" kern="1200" dirty="0">
                <a:solidFill>
                  <a:schemeClr val="bg1"/>
                </a:solidFill>
                <a:effectLst>
                  <a:outerShdw blurRad="63500" dir="2700000" sx="100500" sy="100500" algn="tl" rotWithShape="0">
                    <a:srgbClr val="262626">
                      <a:alpha val="40000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/>
              <a:t>Click to ADD title</a:t>
            </a:r>
            <a:endParaRPr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41327" y="3133912"/>
            <a:ext cx="8458200" cy="918882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/>
              <a:buNone/>
              <a:defRPr sz="3200" kern="1200" baseline="0">
                <a:solidFill>
                  <a:srgbClr val="262626"/>
                </a:solidFill>
                <a:effectLst>
                  <a:outerShdw blurRad="50800" dist="12700" dir="2700000" algn="tl" rotWithShape="0">
                    <a:schemeClr val="bg1">
                      <a:alpha val="60000"/>
                    </a:schemeClr>
                  </a:outerShdw>
                </a:effectLst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3476699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-1430" y="0"/>
            <a:ext cx="9145429" cy="5143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49048" y="1486647"/>
            <a:ext cx="4038600" cy="3367576"/>
          </a:xfrm>
          <a:prstGeom prst="rect">
            <a:avLst/>
          </a:prstGeom>
        </p:spPr>
        <p:txBody>
          <a:bodyPr/>
          <a:lstStyle>
            <a:lvl1pPr>
              <a:defRPr kumimoji="0" lang="en-US" sz="2400" b="0" i="0" u="none" strike="noStrike" kern="1200" cap="none" spc="0" normalizeH="0" baseline="0" dirty="0" smtClean="0">
                <a:ln>
                  <a:noFill/>
                </a:ln>
                <a:solidFill>
                  <a:srgbClr val="262626"/>
                </a:solidFill>
                <a:effectLst>
                  <a:outerShdw blurRad="50800" dist="12700" dir="2700000" algn="tl" rotWithShape="0">
                    <a:schemeClr val="bg1">
                      <a:alpha val="60000"/>
                    </a:schemeClr>
                  </a:outerShdw>
                </a:effectLst>
                <a:uLnTx/>
                <a:uFillTx/>
                <a:latin typeface="Arial" charset="0"/>
                <a:ea typeface="Arial" charset="0"/>
                <a:cs typeface="Arial" charset="0"/>
              </a:defRPr>
            </a:lvl1pPr>
            <a:lvl2pPr>
              <a:defRPr kumimoji="0" lang="en-US" sz="2200" b="0" i="0" u="none" strike="noStrike" kern="1200" cap="none" spc="0" normalizeH="0" baseline="0" dirty="0" smtClean="0">
                <a:ln>
                  <a:noFill/>
                </a:ln>
                <a:solidFill>
                  <a:srgbClr val="262626"/>
                </a:solidFill>
                <a:effectLst>
                  <a:outerShdw blurRad="50800" dist="12700" dir="2700000" algn="tl" rotWithShape="0">
                    <a:schemeClr val="bg1">
                      <a:alpha val="60000"/>
                    </a:schemeClr>
                  </a:outerShdw>
                </a:effectLst>
                <a:uLnTx/>
                <a:uFillTx/>
                <a:latin typeface="Arial" charset="0"/>
                <a:ea typeface="Arial" charset="0"/>
                <a:cs typeface="Arial" charset="0"/>
              </a:defRPr>
            </a:lvl2pPr>
            <a:lvl3pPr>
              <a:defRPr kumimoji="0" lang="en-US" sz="2000" b="0" i="0" u="none" strike="noStrike" kern="1200" cap="none" spc="0" normalizeH="0" baseline="0" dirty="0" smtClean="0">
                <a:ln>
                  <a:noFill/>
                </a:ln>
                <a:solidFill>
                  <a:srgbClr val="262626"/>
                </a:solidFill>
                <a:effectLst>
                  <a:outerShdw blurRad="50800" dist="12700" dir="2700000" algn="tl" rotWithShape="0">
                    <a:schemeClr val="bg1">
                      <a:alpha val="60000"/>
                    </a:schemeClr>
                  </a:outerShdw>
                </a:effectLst>
                <a:uLnTx/>
                <a:uFillTx/>
                <a:latin typeface="Arial" charset="0"/>
                <a:ea typeface="Arial" charset="0"/>
                <a:cs typeface="Arial" charset="0"/>
              </a:defRPr>
            </a:lvl3pPr>
            <a:lvl4pPr>
              <a:defRPr kumimoji="0" lang="en-US" sz="1800" b="0" i="0" u="none" strike="noStrike" kern="1200" cap="none" spc="0" normalizeH="0" baseline="0" dirty="0" smtClean="0">
                <a:ln>
                  <a:noFill/>
                </a:ln>
                <a:solidFill>
                  <a:srgbClr val="262626"/>
                </a:solidFill>
                <a:effectLst>
                  <a:outerShdw blurRad="50800" dist="12700" dir="2700000" algn="tl" rotWithShape="0">
                    <a:schemeClr val="bg1">
                      <a:alpha val="60000"/>
                    </a:schemeClr>
                  </a:outerShdw>
                </a:effectLst>
                <a:uLnTx/>
                <a:uFillTx/>
                <a:latin typeface="Arial" charset="0"/>
                <a:ea typeface="Arial" charset="0"/>
                <a:cs typeface="Arial" charset="0"/>
              </a:defRPr>
            </a:lvl4pPr>
            <a:lvl5pPr>
              <a:defRPr kumimoji="0" lang="en-US" sz="1800" b="0" i="0" u="none" strike="noStrike" kern="1200" cap="none" spc="0" normalizeH="0" baseline="0" dirty="0">
                <a:ln>
                  <a:noFill/>
                </a:ln>
                <a:solidFill>
                  <a:srgbClr val="262626"/>
                </a:solidFill>
                <a:effectLst>
                  <a:outerShdw blurRad="50800" dist="12700" dir="2700000" algn="tl" rotWithShape="0">
                    <a:schemeClr val="bg1">
                      <a:alpha val="60000"/>
                    </a:schemeClr>
                  </a:outerShdw>
                </a:effectLst>
                <a:uLnTx/>
                <a:uFillTx/>
                <a:latin typeface="Arial" charset="0"/>
                <a:ea typeface="Arial" charset="0"/>
                <a:cs typeface="Arial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-1"/>
            <a:ext cx="9142571" cy="679623"/>
          </a:xfrm>
          <a:prstGeom prst="rect">
            <a:avLst/>
          </a:prstGeom>
          <a:gradFill flip="none" rotWithShape="1">
            <a:gsLst>
              <a:gs pos="76000">
                <a:srgbClr val="A50000"/>
              </a:gs>
              <a:gs pos="100000">
                <a:srgbClr val="800000"/>
              </a:gs>
            </a:gsLst>
            <a:lin ang="54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9386" y="186467"/>
            <a:ext cx="2426743" cy="304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Content Placeholder 2"/>
          <p:cNvSpPr>
            <a:spLocks noGrp="1"/>
          </p:cNvSpPr>
          <p:nvPr>
            <p:ph sz="half" idx="10" hasCustomPrompt="1"/>
          </p:nvPr>
        </p:nvSpPr>
        <p:spPr>
          <a:xfrm>
            <a:off x="4624202" y="1486647"/>
            <a:ext cx="4038600" cy="3367576"/>
          </a:xfrm>
          <a:prstGeom prst="rect">
            <a:avLst/>
          </a:prstGeom>
        </p:spPr>
        <p:txBody>
          <a:bodyPr/>
          <a:lstStyle>
            <a:lvl1pPr>
              <a:defRPr kumimoji="0" lang="en-US" sz="2400" b="0" i="0" u="none" strike="noStrike" kern="1200" cap="none" spc="0" normalizeH="0" baseline="0" dirty="0" smtClean="0">
                <a:ln>
                  <a:noFill/>
                </a:ln>
                <a:solidFill>
                  <a:srgbClr val="262626"/>
                </a:solidFill>
                <a:effectLst>
                  <a:outerShdw blurRad="50800" dist="12700" dir="2700000" algn="tl" rotWithShape="0">
                    <a:schemeClr val="bg1">
                      <a:alpha val="60000"/>
                    </a:schemeClr>
                  </a:outerShdw>
                </a:effectLst>
                <a:uLnTx/>
                <a:uFillTx/>
                <a:latin typeface="Arial" charset="0"/>
                <a:ea typeface="Arial" charset="0"/>
                <a:cs typeface="Arial" charset="0"/>
              </a:defRPr>
            </a:lvl1pPr>
            <a:lvl2pPr>
              <a:defRPr kumimoji="0" lang="en-US" sz="2200" b="0" i="0" u="none" strike="noStrike" kern="1200" cap="none" spc="0" normalizeH="0" baseline="0" dirty="0" smtClean="0">
                <a:ln>
                  <a:noFill/>
                </a:ln>
                <a:solidFill>
                  <a:srgbClr val="262626"/>
                </a:solidFill>
                <a:effectLst>
                  <a:outerShdw blurRad="50800" dist="12700" dir="2700000" algn="tl" rotWithShape="0">
                    <a:schemeClr val="bg1">
                      <a:alpha val="60000"/>
                    </a:schemeClr>
                  </a:outerShdw>
                </a:effectLst>
                <a:uLnTx/>
                <a:uFillTx/>
                <a:latin typeface="Arial" charset="0"/>
                <a:ea typeface="Arial" charset="0"/>
                <a:cs typeface="Arial" charset="0"/>
              </a:defRPr>
            </a:lvl2pPr>
            <a:lvl3pPr>
              <a:defRPr kumimoji="0" lang="en-US" sz="2000" b="0" i="0" u="none" strike="noStrike" kern="1200" cap="none" spc="0" normalizeH="0" baseline="0" dirty="0" smtClean="0">
                <a:ln>
                  <a:noFill/>
                </a:ln>
                <a:solidFill>
                  <a:srgbClr val="262626"/>
                </a:solidFill>
                <a:effectLst>
                  <a:outerShdw blurRad="50800" dist="12700" dir="2700000" algn="tl" rotWithShape="0">
                    <a:schemeClr val="bg1">
                      <a:alpha val="60000"/>
                    </a:schemeClr>
                  </a:outerShdw>
                </a:effectLst>
                <a:uLnTx/>
                <a:uFillTx/>
                <a:latin typeface="Arial" charset="0"/>
                <a:ea typeface="Arial" charset="0"/>
                <a:cs typeface="Arial" charset="0"/>
              </a:defRPr>
            </a:lvl3pPr>
            <a:lvl4pPr>
              <a:defRPr kumimoji="0" lang="en-US" sz="1800" b="0" i="0" u="none" strike="noStrike" kern="1200" cap="none" spc="0" normalizeH="0" baseline="0" dirty="0" smtClean="0">
                <a:ln>
                  <a:noFill/>
                </a:ln>
                <a:solidFill>
                  <a:srgbClr val="262626"/>
                </a:solidFill>
                <a:effectLst>
                  <a:outerShdw blurRad="50800" dist="12700" dir="2700000" algn="tl" rotWithShape="0">
                    <a:schemeClr val="bg1">
                      <a:alpha val="60000"/>
                    </a:schemeClr>
                  </a:outerShdw>
                </a:effectLst>
                <a:uLnTx/>
                <a:uFillTx/>
                <a:latin typeface="Arial" charset="0"/>
                <a:ea typeface="Arial" charset="0"/>
                <a:cs typeface="Arial" charset="0"/>
              </a:defRPr>
            </a:lvl4pPr>
            <a:lvl5pPr>
              <a:defRPr kumimoji="0" lang="en-US" sz="1800" b="0" i="0" u="none" strike="noStrike" kern="1200" cap="none" spc="0" normalizeH="0" baseline="0" dirty="0">
                <a:ln>
                  <a:noFill/>
                </a:ln>
                <a:solidFill>
                  <a:srgbClr val="262626"/>
                </a:solidFill>
                <a:effectLst>
                  <a:outerShdw blurRad="50800" dist="12700" dir="2700000" algn="tl" rotWithShape="0">
                    <a:schemeClr val="bg1">
                      <a:alpha val="60000"/>
                    </a:schemeClr>
                  </a:outerShdw>
                </a:effectLst>
                <a:uLnTx/>
                <a:uFillTx/>
                <a:latin typeface="Arial" charset="0"/>
                <a:ea typeface="Arial" charset="0"/>
                <a:cs typeface="Arial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342214" y="747060"/>
            <a:ext cx="8458200" cy="62454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000" kern="1200" dirty="0">
                <a:solidFill>
                  <a:srgbClr val="262626"/>
                </a:solidFill>
                <a:effectLst>
                  <a:outerShdw blurRad="63500" dir="2700000" sx="100500" sy="100500" algn="tl" rotWithShape="0">
                    <a:schemeClr val="bg1">
                      <a:alpha val="40000"/>
                    </a:schemeClr>
                  </a:outerShdw>
                </a:effectLst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/>
              <a:t>Click to ADD title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81393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-1430" y="0"/>
            <a:ext cx="9145429" cy="5143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49048" y="1486647"/>
            <a:ext cx="4033863" cy="59606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2400" b="0" baseline="0">
                <a:solidFill>
                  <a:srgbClr val="262626"/>
                </a:solidFill>
                <a:effectLst>
                  <a:outerShdw blurRad="50800" dist="12700" dir="2700000" algn="tl" rotWithShape="0">
                    <a:schemeClr val="bg1">
                      <a:alpha val="60000"/>
                    </a:schemeClr>
                  </a:outerShdw>
                </a:effectLst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add column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8940" y="1486647"/>
            <a:ext cx="4033862" cy="59606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2400" b="0">
                <a:solidFill>
                  <a:srgbClr val="262626"/>
                </a:solidFill>
                <a:effectLst>
                  <a:outerShdw blurRad="50800" dist="12700" dir="2700000" algn="tl" rotWithShape="0">
                    <a:schemeClr val="bg1">
                      <a:alpha val="60000"/>
                    </a:schemeClr>
                  </a:outerShdw>
                </a:effectLst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add column title</a:t>
            </a:r>
          </a:p>
        </p:txBody>
      </p:sp>
      <p:sp>
        <p:nvSpPr>
          <p:cNvPr id="16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49047" y="2082713"/>
            <a:ext cx="4033863" cy="277150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200">
                <a:solidFill>
                  <a:srgbClr val="262626"/>
                </a:solidFill>
                <a:effectLst>
                  <a:outerShdw blurRad="50800" dist="12700" dir="2700000" algn="tl" rotWithShape="0">
                    <a:schemeClr val="bg1">
                      <a:alpha val="60000"/>
                    </a:schemeClr>
                  </a:outerShdw>
                </a:effectLst>
                <a:latin typeface="Arial" charset="0"/>
                <a:ea typeface="Arial" charset="0"/>
                <a:cs typeface="Arial" charset="0"/>
              </a:defRPr>
            </a:lvl1pPr>
            <a:lvl2pPr>
              <a:defRPr sz="2000">
                <a:solidFill>
                  <a:srgbClr val="262626"/>
                </a:solidFill>
                <a:effectLst>
                  <a:outerShdw blurRad="50800" dist="12700" dir="2700000" algn="tl" rotWithShape="0">
                    <a:schemeClr val="bg1">
                      <a:alpha val="60000"/>
                    </a:schemeClr>
                  </a:outerShdw>
                </a:effectLst>
                <a:latin typeface="Arial" charset="0"/>
                <a:ea typeface="Arial" charset="0"/>
                <a:cs typeface="Arial" charset="0"/>
              </a:defRPr>
            </a:lvl2pPr>
            <a:lvl3pPr>
              <a:defRPr sz="1800">
                <a:solidFill>
                  <a:srgbClr val="262626"/>
                </a:solidFill>
                <a:effectLst>
                  <a:outerShdw blurRad="50800" dist="12700" dir="2700000" algn="tl" rotWithShape="0">
                    <a:schemeClr val="bg1">
                      <a:alpha val="60000"/>
                    </a:schemeClr>
                  </a:outerShdw>
                </a:effectLst>
                <a:latin typeface="Arial" charset="0"/>
                <a:ea typeface="Arial" charset="0"/>
                <a:cs typeface="Arial" charset="0"/>
              </a:defRPr>
            </a:lvl3pPr>
            <a:lvl4pPr>
              <a:defRPr sz="1600">
                <a:solidFill>
                  <a:srgbClr val="262626"/>
                </a:solidFill>
                <a:effectLst>
                  <a:outerShdw blurRad="50800" dist="12700" dir="2700000" algn="tl" rotWithShape="0">
                    <a:schemeClr val="bg1">
                      <a:alpha val="60000"/>
                    </a:schemeClr>
                  </a:outerShdw>
                </a:effectLst>
                <a:latin typeface="Arial" charset="0"/>
                <a:ea typeface="Arial" charset="0"/>
                <a:cs typeface="Arial" charset="0"/>
              </a:defRPr>
            </a:lvl4pPr>
            <a:lvl5pPr>
              <a:defRPr sz="1600">
                <a:solidFill>
                  <a:srgbClr val="262626"/>
                </a:solidFill>
                <a:effectLst>
                  <a:outerShdw blurRad="50800" dist="12700" dir="2700000" algn="tl" rotWithShape="0">
                    <a:schemeClr val="bg1">
                      <a:alpha val="60000"/>
                    </a:schemeClr>
                  </a:outerShdw>
                </a:effectLst>
                <a:latin typeface="Arial" charset="0"/>
                <a:ea typeface="Arial" charset="0"/>
                <a:cs typeface="Arial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17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28940" y="2082713"/>
            <a:ext cx="4033862" cy="277150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200">
                <a:solidFill>
                  <a:srgbClr val="262626"/>
                </a:solidFill>
                <a:effectLst>
                  <a:outerShdw blurRad="50800" dist="12700" dir="2700000" algn="tl" rotWithShape="0">
                    <a:schemeClr val="bg1">
                      <a:alpha val="60000"/>
                    </a:schemeClr>
                  </a:outerShdw>
                </a:effectLst>
                <a:latin typeface="Arial" charset="0"/>
                <a:ea typeface="Arial" charset="0"/>
                <a:cs typeface="Arial" charset="0"/>
              </a:defRPr>
            </a:lvl1pPr>
            <a:lvl2pPr>
              <a:defRPr sz="2000">
                <a:solidFill>
                  <a:srgbClr val="262626"/>
                </a:solidFill>
                <a:effectLst>
                  <a:outerShdw blurRad="50800" dist="12700" dir="2700000" algn="tl" rotWithShape="0">
                    <a:schemeClr val="bg1">
                      <a:alpha val="60000"/>
                    </a:schemeClr>
                  </a:outerShdw>
                </a:effectLst>
                <a:latin typeface="Arial" charset="0"/>
                <a:ea typeface="Arial" charset="0"/>
                <a:cs typeface="Arial" charset="0"/>
              </a:defRPr>
            </a:lvl2pPr>
            <a:lvl3pPr>
              <a:defRPr sz="1800">
                <a:solidFill>
                  <a:srgbClr val="262626"/>
                </a:solidFill>
                <a:effectLst>
                  <a:outerShdw blurRad="50800" dist="12700" dir="2700000" algn="tl" rotWithShape="0">
                    <a:schemeClr val="bg1">
                      <a:alpha val="60000"/>
                    </a:schemeClr>
                  </a:outerShdw>
                </a:effectLst>
                <a:latin typeface="Arial" charset="0"/>
                <a:ea typeface="Arial" charset="0"/>
                <a:cs typeface="Arial" charset="0"/>
              </a:defRPr>
            </a:lvl3pPr>
            <a:lvl4pPr>
              <a:defRPr sz="1600">
                <a:solidFill>
                  <a:srgbClr val="262626"/>
                </a:solidFill>
                <a:effectLst>
                  <a:outerShdw blurRad="50800" dist="12700" dir="2700000" algn="tl" rotWithShape="0">
                    <a:schemeClr val="bg1">
                      <a:alpha val="60000"/>
                    </a:schemeClr>
                  </a:outerShdw>
                </a:effectLst>
                <a:latin typeface="Arial" charset="0"/>
                <a:ea typeface="Arial" charset="0"/>
                <a:cs typeface="Arial" charset="0"/>
              </a:defRPr>
            </a:lvl4pPr>
            <a:lvl5pPr>
              <a:defRPr sz="1600">
                <a:solidFill>
                  <a:srgbClr val="262626"/>
                </a:solidFill>
                <a:effectLst>
                  <a:outerShdw blurRad="50800" dist="12700" dir="2700000" algn="tl" rotWithShape="0">
                    <a:schemeClr val="bg1">
                      <a:alpha val="60000"/>
                    </a:schemeClr>
                  </a:outerShdw>
                </a:effectLst>
                <a:latin typeface="Arial" charset="0"/>
                <a:ea typeface="Arial" charset="0"/>
                <a:cs typeface="Arial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0" y="-1"/>
            <a:ext cx="9142571" cy="679623"/>
          </a:xfrm>
          <a:prstGeom prst="rect">
            <a:avLst/>
          </a:prstGeom>
          <a:gradFill flip="none" rotWithShape="1">
            <a:gsLst>
              <a:gs pos="76000">
                <a:srgbClr val="A50000"/>
              </a:gs>
              <a:gs pos="100000">
                <a:srgbClr val="800000"/>
              </a:gs>
            </a:gsLst>
            <a:lin ang="54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9386" y="186467"/>
            <a:ext cx="2426743" cy="304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342214" y="747060"/>
            <a:ext cx="8458200" cy="62454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000" kern="1200" dirty="0">
                <a:solidFill>
                  <a:srgbClr val="262626"/>
                </a:solidFill>
                <a:effectLst>
                  <a:outerShdw blurRad="63500" dir="2700000" sx="100500" sy="100500" algn="tl" rotWithShape="0">
                    <a:schemeClr val="bg1">
                      <a:alpha val="40000"/>
                    </a:schemeClr>
                  </a:outerShdw>
                </a:effectLst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/>
              <a:t>Click to ADD title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13174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-1430" y="0"/>
            <a:ext cx="9145429" cy="5143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-1"/>
            <a:ext cx="9142571" cy="2116773"/>
          </a:xfrm>
          <a:prstGeom prst="rect">
            <a:avLst/>
          </a:prstGeom>
          <a:gradFill flip="none" rotWithShape="1">
            <a:gsLst>
              <a:gs pos="61000">
                <a:srgbClr val="A50000"/>
              </a:gs>
              <a:gs pos="100000">
                <a:srgbClr val="800000"/>
              </a:gs>
            </a:gsLst>
            <a:lin ang="54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9386" y="186467"/>
            <a:ext cx="2426743" cy="304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341327" y="842779"/>
            <a:ext cx="8458200" cy="90245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4400" kern="1200" dirty="0">
                <a:solidFill>
                  <a:schemeClr val="bg1"/>
                </a:solidFill>
                <a:effectLst>
                  <a:outerShdw blurRad="63500" dir="2700000" sx="100500" sy="100500" algn="tl" rotWithShape="0">
                    <a:srgbClr val="262626">
                      <a:alpha val="40000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/>
              <a:t>Click to ADD title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94493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-1430" y="0"/>
            <a:ext cx="9145429" cy="5143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1" y="-1"/>
            <a:ext cx="4571999" cy="5143501"/>
          </a:xfrm>
          <a:prstGeom prst="rect">
            <a:avLst/>
          </a:prstGeom>
          <a:gradFill flip="none" rotWithShape="1">
            <a:gsLst>
              <a:gs pos="61000">
                <a:srgbClr val="A50000"/>
              </a:gs>
              <a:gs pos="100000">
                <a:srgbClr val="800000"/>
              </a:gs>
            </a:gsLst>
            <a:lin ang="54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301752" y="725982"/>
            <a:ext cx="3962400" cy="155296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200" kern="1200" dirty="0">
                <a:solidFill>
                  <a:schemeClr val="bg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/>
              <a:t>Click to </a:t>
            </a:r>
            <a:br>
              <a:rPr lang="en-US" dirty="0" smtClean="0"/>
            </a:br>
            <a:r>
              <a:rPr lang="en-US" dirty="0" smtClean="0"/>
              <a:t>ADD title</a:t>
            </a:r>
            <a:endParaRPr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01752" y="2278945"/>
            <a:ext cx="3962400" cy="257527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buNone/>
              <a:defRPr sz="2400" kern="1200">
                <a:solidFill>
                  <a:srgbClr val="FFFFFF"/>
                </a:solidFill>
                <a:effectLst>
                  <a:outerShdw blurRad="508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add text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9386" y="186467"/>
            <a:ext cx="2426743" cy="304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ontent Placeholder 2"/>
          <p:cNvSpPr>
            <a:spLocks noGrp="1"/>
          </p:cNvSpPr>
          <p:nvPr>
            <p:ph sz="half" idx="10" hasCustomPrompt="1"/>
          </p:nvPr>
        </p:nvSpPr>
        <p:spPr>
          <a:xfrm>
            <a:off x="4866401" y="725982"/>
            <a:ext cx="3959352" cy="4128241"/>
          </a:xfrm>
          <a:prstGeom prst="rect">
            <a:avLst/>
          </a:prstGeom>
        </p:spPr>
        <p:txBody>
          <a:bodyPr/>
          <a:lstStyle>
            <a:lvl1pPr>
              <a:defRPr kumimoji="0" lang="en-US" sz="2400" b="0" i="0" u="none" strike="noStrike" kern="1200" cap="none" spc="0" normalizeH="0" baseline="0" dirty="0" smtClean="0">
                <a:ln>
                  <a:noFill/>
                </a:ln>
                <a:solidFill>
                  <a:srgbClr val="262626"/>
                </a:solidFill>
                <a:effectLst>
                  <a:outerShdw blurRad="50800" dist="12700" dir="2700000" algn="tl" rotWithShape="0">
                    <a:schemeClr val="bg1">
                      <a:alpha val="60000"/>
                    </a:schemeClr>
                  </a:outerShdw>
                </a:effectLst>
                <a:uLnTx/>
                <a:uFillTx/>
                <a:latin typeface="Arial" charset="0"/>
                <a:ea typeface="Arial" charset="0"/>
                <a:cs typeface="Arial" charset="0"/>
              </a:defRPr>
            </a:lvl1pPr>
            <a:lvl2pPr>
              <a:defRPr kumimoji="0" lang="en-US" sz="2200" b="0" i="0" u="none" strike="noStrike" kern="1200" cap="none" spc="0" normalizeH="0" baseline="0" dirty="0" smtClean="0">
                <a:ln>
                  <a:noFill/>
                </a:ln>
                <a:solidFill>
                  <a:srgbClr val="262626"/>
                </a:solidFill>
                <a:effectLst>
                  <a:outerShdw blurRad="50800" dist="12700" dir="2700000" algn="tl" rotWithShape="0">
                    <a:schemeClr val="bg1">
                      <a:alpha val="60000"/>
                    </a:schemeClr>
                  </a:outerShdw>
                </a:effectLst>
                <a:uLnTx/>
                <a:uFillTx/>
                <a:latin typeface="Arial" charset="0"/>
                <a:ea typeface="Arial" charset="0"/>
                <a:cs typeface="Arial" charset="0"/>
              </a:defRPr>
            </a:lvl2pPr>
            <a:lvl3pPr>
              <a:defRPr kumimoji="0" lang="en-US" sz="2000" b="0" i="0" u="none" strike="noStrike" kern="1200" cap="none" spc="0" normalizeH="0" baseline="0" dirty="0" smtClean="0">
                <a:ln>
                  <a:noFill/>
                </a:ln>
                <a:solidFill>
                  <a:srgbClr val="262626"/>
                </a:solidFill>
                <a:effectLst>
                  <a:outerShdw blurRad="50800" dist="12700" dir="2700000" algn="tl" rotWithShape="0">
                    <a:schemeClr val="bg1">
                      <a:alpha val="60000"/>
                    </a:schemeClr>
                  </a:outerShdw>
                </a:effectLst>
                <a:uLnTx/>
                <a:uFillTx/>
                <a:latin typeface="Arial" charset="0"/>
                <a:ea typeface="Arial" charset="0"/>
                <a:cs typeface="Arial" charset="0"/>
              </a:defRPr>
            </a:lvl3pPr>
            <a:lvl4pPr>
              <a:defRPr kumimoji="0" lang="en-US" sz="1800" b="0" i="0" u="none" strike="noStrike" kern="1200" cap="none" spc="0" normalizeH="0" baseline="0" dirty="0" smtClean="0">
                <a:ln>
                  <a:noFill/>
                </a:ln>
                <a:solidFill>
                  <a:srgbClr val="262626"/>
                </a:solidFill>
                <a:effectLst>
                  <a:outerShdw blurRad="50800" dist="12700" dir="2700000" algn="tl" rotWithShape="0">
                    <a:schemeClr val="bg1">
                      <a:alpha val="60000"/>
                    </a:schemeClr>
                  </a:outerShdw>
                </a:effectLst>
                <a:uLnTx/>
                <a:uFillTx/>
                <a:latin typeface="Arial" charset="0"/>
                <a:ea typeface="Arial" charset="0"/>
                <a:cs typeface="Arial" charset="0"/>
              </a:defRPr>
            </a:lvl4pPr>
            <a:lvl5pPr>
              <a:defRPr kumimoji="0" lang="en-US" sz="1800" b="0" i="0" u="none" strike="noStrike" kern="1200" cap="none" spc="0" normalizeH="0" baseline="0" dirty="0">
                <a:ln>
                  <a:noFill/>
                </a:ln>
                <a:solidFill>
                  <a:srgbClr val="262626"/>
                </a:solidFill>
                <a:effectLst>
                  <a:outerShdw blurRad="50800" dist="12700" dir="2700000" algn="tl" rotWithShape="0">
                    <a:schemeClr val="bg1">
                      <a:alpha val="60000"/>
                    </a:schemeClr>
                  </a:outerShdw>
                </a:effectLst>
                <a:uLnTx/>
                <a:uFillTx/>
                <a:latin typeface="Arial" charset="0"/>
                <a:ea typeface="Arial" charset="0"/>
                <a:cs typeface="Arial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767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-1"/>
            <a:ext cx="9142571" cy="5143501"/>
          </a:xfrm>
          <a:prstGeom prst="rect">
            <a:avLst/>
          </a:prstGeom>
          <a:gradFill flip="none" rotWithShape="1">
            <a:gsLst>
              <a:gs pos="61000">
                <a:srgbClr val="A50000"/>
              </a:gs>
              <a:gs pos="100000">
                <a:srgbClr val="800000"/>
              </a:gs>
            </a:gsLst>
            <a:lin ang="54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9386" y="186467"/>
            <a:ext cx="2426743" cy="304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9231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Electrochemical Impedance Spectroscopy Board</a:t>
            </a:r>
            <a:endParaRPr lang="en-US" dirty="0">
              <a:effectLst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342214" y="4052794"/>
            <a:ext cx="8458200" cy="91888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effectLst/>
              </a:rPr>
              <a:t>Will Anderson</a:t>
            </a:r>
          </a:p>
          <a:p>
            <a:r>
              <a:rPr lang="en-US" dirty="0" smtClean="0">
                <a:effectLst/>
              </a:rPr>
              <a:t>Advisor: Dr. Huggins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3267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Weighted Average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Measuring many cell parameters and combining their effects on age to estimate SOH </a:t>
            </a:r>
            <a:r>
              <a:rPr lang="en-US" baseline="30000" dirty="0" smtClean="0"/>
              <a:t>[7]</a:t>
            </a:r>
            <a:endParaRPr lang="en-US" dirty="0" smtClean="0"/>
          </a:p>
          <a:p>
            <a:r>
              <a:rPr lang="en-US" dirty="0" smtClean="0"/>
              <a:t>Parameters: capacity, internal resistance, self-</a:t>
            </a:r>
            <a:r>
              <a:rPr lang="en-US" dirty="0" smtClean="0"/>
              <a:t>discharge,etc</a:t>
            </a:r>
            <a:endParaRPr lang="en-US" dirty="0" smtClean="0"/>
          </a:p>
          <a:p>
            <a:r>
              <a:rPr lang="en-US" dirty="0" smtClean="0"/>
              <a:t>Fuzzy logic often used to make sense of all the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58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 Book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Utilizing the battery usage history to estimate SOH </a:t>
            </a:r>
            <a:r>
              <a:rPr lang="en-US" baseline="30000" dirty="0" smtClean="0"/>
              <a:t>[7]</a:t>
            </a:r>
            <a:endParaRPr lang="en-US" dirty="0" smtClean="0"/>
          </a:p>
          <a:p>
            <a:r>
              <a:rPr lang="en-US" dirty="0" smtClean="0"/>
              <a:t>Usage conditions: charge/discharge cycles, extreme operating conditions, battery abuse</a:t>
            </a:r>
          </a:p>
          <a:p>
            <a:r>
              <a:rPr lang="en-US" dirty="0" smtClean="0"/>
              <a:t>Different because does not measure any parameters</a:t>
            </a:r>
          </a:p>
          <a:p>
            <a:r>
              <a:rPr lang="en-US" dirty="0" smtClean="0"/>
              <a:t>No test equipment needed</a:t>
            </a:r>
          </a:p>
          <a:p>
            <a:r>
              <a:rPr lang="en-US" dirty="0" smtClean="0"/>
              <a:t>Adds a lot of complexity and cost to the battery system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1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Electrochemical Impedance Spectroscopy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Established for laboratory experiments </a:t>
            </a:r>
            <a:r>
              <a:rPr lang="en-US" baseline="30000" dirty="0" smtClean="0"/>
              <a:t>[6]</a:t>
            </a:r>
            <a:endParaRPr lang="en-US" dirty="0" smtClean="0"/>
          </a:p>
          <a:p>
            <a:r>
              <a:rPr lang="en-US" dirty="0"/>
              <a:t>Perform impedance measurement at many frequencies to obtain impedance </a:t>
            </a:r>
            <a:r>
              <a:rPr lang="en-US" dirty="0" smtClean="0"/>
              <a:t>spectrum</a:t>
            </a:r>
          </a:p>
          <a:p>
            <a:r>
              <a:rPr lang="en-US" dirty="0" smtClean="0"/>
              <a:t>All aging effects seen in results due to range of frequency</a:t>
            </a:r>
            <a:endParaRPr lang="en-US" dirty="0"/>
          </a:p>
          <a:p>
            <a:r>
              <a:rPr lang="en-US" dirty="0"/>
              <a:t>Can then produce:</a:t>
            </a:r>
          </a:p>
          <a:p>
            <a:pPr lvl="1"/>
            <a:r>
              <a:rPr lang="en-US" dirty="0"/>
              <a:t>Frequency Response Curve</a:t>
            </a:r>
          </a:p>
          <a:p>
            <a:pPr lvl="1"/>
            <a:r>
              <a:rPr lang="en-US" dirty="0"/>
              <a:t>Nyquist Plot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6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Electrochemical Impedance Spectroscopy Plots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73232" y="1371602"/>
            <a:ext cx="7396163" cy="330358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53269" y="4702180"/>
            <a:ext cx="38360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Figure 1: Frequency Response and Nyquist Plots </a:t>
            </a:r>
            <a:r>
              <a:rPr lang="en-US" sz="1400" i="1" baseline="30000" dirty="0" smtClean="0"/>
              <a:t>[1]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38945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Electrochemical Impedance Spectroscopy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Basic Principle</a:t>
            </a:r>
            <a:r>
              <a:rPr lang="en-US" baseline="30000" dirty="0" smtClean="0"/>
              <a:t>[1]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Input excitation signal -&gt; observe response</a:t>
            </a:r>
            <a:endParaRPr lang="en-US" dirty="0"/>
          </a:p>
          <a:p>
            <a:pPr lvl="1"/>
            <a:r>
              <a:rPr lang="en-US" dirty="0" smtClean="0"/>
              <a:t>Small sinusoidal voltage input</a:t>
            </a:r>
          </a:p>
          <a:p>
            <a:pPr lvl="1"/>
            <a:r>
              <a:rPr lang="en-US" dirty="0" smtClean="0"/>
              <a:t>Linearity in response yields sinusoidal current output</a:t>
            </a:r>
          </a:p>
          <a:p>
            <a:pPr lvl="1"/>
            <a:r>
              <a:rPr lang="en-US" dirty="0" smtClean="0"/>
              <a:t>Complex Impedance calculation:</a:t>
            </a:r>
          </a:p>
          <a:p>
            <a:pPr lvl="2"/>
            <a:r>
              <a:rPr lang="en-US" dirty="0" smtClean="0"/>
              <a:t> Z(w)= V(w)/ I(w)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4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EIS determined to be most effective solution </a:t>
            </a:r>
          </a:p>
          <a:p>
            <a:r>
              <a:rPr lang="en-US" dirty="0" smtClean="0"/>
              <a:t>Proper implementation hopes to: </a:t>
            </a:r>
          </a:p>
          <a:p>
            <a:pPr lvl="1"/>
            <a:r>
              <a:rPr lang="en-US" dirty="0" smtClean="0"/>
              <a:t>Enhance accuracy of SOC and SOH measurements</a:t>
            </a:r>
          </a:p>
          <a:p>
            <a:pPr lvl="1"/>
            <a:r>
              <a:rPr lang="en-US" dirty="0" smtClean="0"/>
              <a:t>Fine tune individual cell balancing</a:t>
            </a:r>
          </a:p>
          <a:p>
            <a:pPr lvl="1"/>
            <a:r>
              <a:rPr lang="en-US" dirty="0" smtClean="0"/>
              <a:t>Extend discharge cycles</a:t>
            </a:r>
          </a:p>
          <a:p>
            <a:pPr lvl="1"/>
            <a:r>
              <a:rPr lang="en-US" dirty="0" smtClean="0"/>
              <a:t>Shorten charge cycles </a:t>
            </a:r>
          </a:p>
          <a:p>
            <a:pPr lvl="1"/>
            <a:r>
              <a:rPr lang="en-US" dirty="0" smtClean="0"/>
              <a:t>Provide second life benefits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3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214" y="747060"/>
            <a:ext cx="8458200" cy="434040"/>
          </a:xfrm>
        </p:spPr>
        <p:txBody>
          <a:bodyPr/>
          <a:lstStyle/>
          <a:p>
            <a:r>
              <a:rPr lang="en-US" sz="2800" dirty="0" smtClean="0"/>
              <a:t>Problem Objective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214" y="1181100"/>
            <a:ext cx="8458200" cy="3664324"/>
          </a:xfrm>
        </p:spPr>
        <p:txBody>
          <a:bodyPr/>
          <a:lstStyle/>
          <a:p>
            <a:r>
              <a:rPr lang="en-US" sz="2000" dirty="0" smtClean="0"/>
              <a:t>Sandia National Labs has developed “EIS Board” </a:t>
            </a:r>
          </a:p>
          <a:p>
            <a:r>
              <a:rPr lang="en-US" sz="2000" dirty="0" smtClean="0"/>
              <a:t>Points of difference from other EIS battery analyzers:</a:t>
            </a:r>
          </a:p>
          <a:p>
            <a:pPr lvl="1"/>
            <a:r>
              <a:rPr lang="en-US" sz="2000" dirty="0" smtClean="0"/>
              <a:t>Inexpensive and lightweight solution</a:t>
            </a:r>
          </a:p>
          <a:p>
            <a:pPr lvl="1"/>
            <a:r>
              <a:rPr lang="en-US" sz="2000" dirty="0" smtClean="0"/>
              <a:t>All calculations to be done on-board in real-time</a:t>
            </a:r>
          </a:p>
          <a:p>
            <a:pPr lvl="1"/>
            <a:r>
              <a:rPr lang="en-US" sz="2000" dirty="0" smtClean="0"/>
              <a:t>Capable of utilizing EIS on deployable battery systems</a:t>
            </a:r>
          </a:p>
          <a:p>
            <a:r>
              <a:rPr lang="en-US" sz="2000" dirty="0" smtClean="0"/>
              <a:t>My objective:</a:t>
            </a:r>
          </a:p>
          <a:p>
            <a:pPr lvl="1"/>
            <a:r>
              <a:rPr lang="en-US" sz="2000" dirty="0"/>
              <a:t>W</a:t>
            </a:r>
            <a:r>
              <a:rPr lang="en-US" sz="2000" dirty="0" smtClean="0"/>
              <a:t>rite all of the firmware in order to implement the board</a:t>
            </a:r>
          </a:p>
          <a:p>
            <a:pPr lvl="1"/>
            <a:r>
              <a:rPr lang="en-US" sz="2000" dirty="0" smtClean="0"/>
              <a:t>Test the board on power supply</a:t>
            </a:r>
          </a:p>
          <a:p>
            <a:pPr lvl="1"/>
            <a:r>
              <a:rPr lang="en-US" sz="2000" dirty="0" smtClean="0"/>
              <a:t>Prove concept</a:t>
            </a:r>
          </a:p>
          <a:p>
            <a:pPr lvl="1"/>
            <a:r>
              <a:rPr lang="en-US" sz="2000" dirty="0" smtClean="0"/>
              <a:t>Time allowing: Test on batteries and match to theoretical results</a:t>
            </a:r>
          </a:p>
        </p:txBody>
      </p:sp>
    </p:spTree>
    <p:extLst>
      <p:ext uri="{BB962C8B-B14F-4D97-AF65-F5344CB8AC3E}">
        <p14:creationId xmlns:p14="http://schemas.microsoft.com/office/powerpoint/2010/main" val="397563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Level EIS Board Block Diagram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0957" y="1371602"/>
            <a:ext cx="5700713" cy="328668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835400" y="1585915"/>
            <a:ext cx="2933700" cy="307236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494734" y="4288951"/>
            <a:ext cx="1104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EIS Board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53269" y="4800803"/>
            <a:ext cx="38360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Figure 2: High Level EIS Board Block Diagram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241381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7150" y="50800"/>
            <a:ext cx="5797550" cy="274768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Software Flow of Functionality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400" y="723900"/>
            <a:ext cx="6435725" cy="4419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77813" y="4835723"/>
            <a:ext cx="38360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Figure 3: Software Flow of Functionality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238070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Requirements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system will have efficient firmware written for:</a:t>
            </a:r>
          </a:p>
          <a:p>
            <a:pPr lvl="1"/>
            <a:r>
              <a:rPr lang="en-US" dirty="0"/>
              <a:t>USB Communication</a:t>
            </a:r>
          </a:p>
          <a:p>
            <a:pPr lvl="1"/>
            <a:r>
              <a:rPr lang="en-US" dirty="0"/>
              <a:t>LCD Display</a:t>
            </a:r>
          </a:p>
          <a:p>
            <a:pPr lvl="1"/>
            <a:r>
              <a:rPr lang="en-US" dirty="0"/>
              <a:t>SPI and I2C Communication to EIS </a:t>
            </a:r>
            <a:r>
              <a:rPr lang="en-US" dirty="0" smtClean="0"/>
              <a:t>Hardware</a:t>
            </a:r>
          </a:p>
          <a:p>
            <a:r>
              <a:rPr lang="en-US" dirty="0" smtClean="0"/>
              <a:t>The system will send and receive data from a load</a:t>
            </a:r>
          </a:p>
          <a:p>
            <a:r>
              <a:rPr lang="en-US" dirty="0" smtClean="0"/>
              <a:t>The system will analyze the data and report results to user</a:t>
            </a:r>
          </a:p>
          <a:p>
            <a:r>
              <a:rPr lang="en-US" dirty="0" smtClean="0"/>
              <a:t>The system will implement on-board EIS in real-time</a:t>
            </a:r>
          </a:p>
        </p:txBody>
      </p:sp>
    </p:spTree>
    <p:extLst>
      <p:ext uri="{BB962C8B-B14F-4D97-AF65-F5344CB8AC3E}">
        <p14:creationId xmlns:p14="http://schemas.microsoft.com/office/powerpoint/2010/main" val="3730113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Agenda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800" dirty="0" smtClean="0">
                <a:effectLst/>
              </a:rPr>
              <a:t>Problem Background	</a:t>
            </a:r>
          </a:p>
          <a:p>
            <a:r>
              <a:rPr lang="en-US" sz="2800" dirty="0" smtClean="0">
                <a:effectLst/>
              </a:rPr>
              <a:t>Problem Objectives</a:t>
            </a:r>
            <a:endParaRPr lang="en-US" sz="2800" dirty="0">
              <a:effectLst/>
            </a:endParaRPr>
          </a:p>
          <a:p>
            <a:r>
              <a:rPr lang="en-US" sz="2800" dirty="0" smtClean="0">
                <a:effectLst/>
              </a:rPr>
              <a:t>Review of Literature </a:t>
            </a:r>
            <a:endParaRPr lang="en-US" sz="2800" dirty="0" smtClean="0">
              <a:effectLst/>
            </a:endParaRPr>
          </a:p>
          <a:p>
            <a:r>
              <a:rPr lang="en-US" sz="2800" dirty="0" smtClean="0">
                <a:effectLst/>
              </a:rPr>
              <a:t>Functional Description</a:t>
            </a:r>
          </a:p>
          <a:p>
            <a:r>
              <a:rPr lang="en-US" sz="2800" dirty="0" smtClean="0">
                <a:effectLst/>
              </a:rPr>
              <a:t>Technical Description</a:t>
            </a:r>
            <a:endParaRPr lang="en-US" sz="2800" dirty="0">
              <a:effectLst/>
            </a:endParaRPr>
          </a:p>
          <a:p>
            <a:r>
              <a:rPr lang="en-US" sz="2800" dirty="0" smtClean="0">
                <a:effectLst/>
              </a:rPr>
              <a:t>Schedule</a:t>
            </a:r>
            <a:endParaRPr lang="en-US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0670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Board Technical Specifications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Components/Parts List:</a:t>
            </a:r>
          </a:p>
          <a:p>
            <a:pPr lvl="1"/>
            <a:r>
              <a:rPr lang="en-US" sz="2000" dirty="0" smtClean="0"/>
              <a:t>PIC24FJ128GB204 </a:t>
            </a:r>
            <a:r>
              <a:rPr lang="en-US" sz="2000" i="1" dirty="0" smtClean="0"/>
              <a:t>Microcontroller</a:t>
            </a:r>
          </a:p>
          <a:p>
            <a:pPr lvl="1"/>
            <a:r>
              <a:rPr lang="en-US" sz="2000" dirty="0" smtClean="0"/>
              <a:t>AD5933 </a:t>
            </a:r>
            <a:r>
              <a:rPr lang="en-US" sz="2000" i="1" dirty="0" smtClean="0"/>
              <a:t>Impedance Converter</a:t>
            </a:r>
          </a:p>
          <a:p>
            <a:pPr lvl="1"/>
            <a:r>
              <a:rPr lang="en-US" sz="2000" dirty="0" smtClean="0"/>
              <a:t>AD5174 </a:t>
            </a:r>
            <a:r>
              <a:rPr lang="en-US" sz="2000" i="1" dirty="0" smtClean="0"/>
              <a:t>Variable Gain Controller</a:t>
            </a:r>
          </a:p>
          <a:p>
            <a:pPr lvl="1"/>
            <a:r>
              <a:rPr lang="en-US" sz="2000" dirty="0" smtClean="0"/>
              <a:t>NDH-C12832A1Z </a:t>
            </a:r>
            <a:r>
              <a:rPr lang="en-US" sz="2000" i="1" dirty="0" smtClean="0"/>
              <a:t>LCD Display</a:t>
            </a:r>
          </a:p>
          <a:p>
            <a:pPr lvl="1"/>
            <a:r>
              <a:rPr lang="en-US" sz="2000" dirty="0" smtClean="0"/>
              <a:t>CP2102-GM </a:t>
            </a:r>
            <a:r>
              <a:rPr lang="en-US" sz="2000" i="1" dirty="0" smtClean="0"/>
              <a:t>USB Chip (Laptop, USB Cable)</a:t>
            </a:r>
          </a:p>
          <a:p>
            <a:pPr lvl="1"/>
            <a:r>
              <a:rPr lang="en-US" sz="2000" dirty="0" smtClean="0"/>
              <a:t>25AA02UID </a:t>
            </a:r>
            <a:r>
              <a:rPr lang="en-US" sz="2000" i="1" dirty="0" smtClean="0"/>
              <a:t>Flash Memory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305166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PIC24FJ128GB204 Microchip Microcontroller </a:t>
            </a:r>
            <a:r>
              <a:rPr lang="en-US" baseline="30000" dirty="0" smtClean="0"/>
              <a:t>[8]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Extreme low-power features</a:t>
            </a:r>
          </a:p>
          <a:p>
            <a:r>
              <a:rPr lang="en-US" dirty="0" smtClean="0"/>
              <a:t>Programmatically secure</a:t>
            </a:r>
          </a:p>
          <a:p>
            <a:r>
              <a:rPr lang="en-US" dirty="0" smtClean="0"/>
              <a:t>High-performance CPU</a:t>
            </a:r>
          </a:p>
          <a:p>
            <a:r>
              <a:rPr lang="en-US" dirty="0" smtClean="0"/>
              <a:t>SPI/I2C Communication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1314" y="1306512"/>
            <a:ext cx="4429262" cy="343731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07913" y="4527946"/>
            <a:ext cx="38360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Figure 4: Microcontroller Pinout Diagram </a:t>
            </a:r>
            <a:r>
              <a:rPr lang="en-US" sz="1400" baseline="30000" dirty="0"/>
              <a:t>[8]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681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81000" y="747060"/>
            <a:ext cx="9931400" cy="624542"/>
          </a:xfrm>
        </p:spPr>
        <p:txBody>
          <a:bodyPr/>
          <a:lstStyle/>
          <a:p>
            <a:r>
              <a:rPr lang="en-US" dirty="0" smtClean="0"/>
              <a:t>AD5933: Impedance Converter and Network Analyzer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Overview:</a:t>
            </a:r>
          </a:p>
          <a:p>
            <a:pPr lvl="1"/>
            <a:r>
              <a:rPr lang="en-US" dirty="0" smtClean="0"/>
              <a:t>Combines on board frequency generator with 12 bit ADC</a:t>
            </a:r>
            <a:r>
              <a:rPr lang="en-US" baseline="30000" dirty="0" smtClean="0"/>
              <a:t>[2]</a:t>
            </a:r>
            <a:endParaRPr lang="en-US" dirty="0" smtClean="0"/>
          </a:p>
          <a:p>
            <a:pPr lvl="1"/>
            <a:r>
              <a:rPr lang="en-US" dirty="0" smtClean="0"/>
              <a:t>Allows for external impedance to be excited by known freq</a:t>
            </a:r>
          </a:p>
          <a:p>
            <a:r>
              <a:rPr lang="en-US" dirty="0" smtClean="0"/>
              <a:t>Process:</a:t>
            </a:r>
          </a:p>
          <a:p>
            <a:pPr lvl="1"/>
            <a:r>
              <a:rPr lang="en-US" dirty="0" smtClean="0"/>
              <a:t>ADC samples the impedance response</a:t>
            </a:r>
          </a:p>
          <a:p>
            <a:pPr lvl="1"/>
            <a:r>
              <a:rPr lang="en-US" dirty="0" smtClean="0"/>
              <a:t>On-board DSP engine performs DFT of response </a:t>
            </a:r>
          </a:p>
          <a:p>
            <a:pPr lvl="1"/>
            <a:r>
              <a:rPr lang="en-US" dirty="0" smtClean="0"/>
              <a:t>Complex impedance found by dividing transform of voltage by transform of current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49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AD5933: Impedance Network Analyzer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sz="half" idx="1"/>
          </p:nvPr>
        </p:nvPicPr>
        <p:blipFill rotWithShape="1">
          <a:blip r:embed="rId2"/>
          <a:srcRect b="6355"/>
          <a:stretch/>
        </p:blipFill>
        <p:spPr bwMode="auto">
          <a:xfrm>
            <a:off x="1247002" y="1479550"/>
            <a:ext cx="6648624" cy="32639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53270" y="4743450"/>
            <a:ext cx="38360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Figure 5: Functional Block Diagram of AD5933</a:t>
            </a:r>
            <a:r>
              <a:rPr lang="en-US" sz="1400" baseline="30000" dirty="0" smtClean="0"/>
              <a:t>[2]</a:t>
            </a:r>
            <a:endParaRPr lang="en-US" sz="14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5431826" y="3682143"/>
            <a:ext cx="193417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solidFill>
                  <a:schemeClr val="accent6">
                    <a:lumMod val="75000"/>
                  </a:schemeClr>
                </a:solidFill>
              </a:rPr>
              <a:t>Current to voltage amplifier</a:t>
            </a:r>
            <a:endParaRPr lang="en-US" sz="105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31158" y="3799749"/>
            <a:ext cx="127000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accent6">
                    <a:lumMod val="75000"/>
                  </a:schemeClr>
                </a:solidFill>
              </a:rPr>
              <a:t>Determined by Rfb</a:t>
            </a:r>
            <a:endParaRPr lang="en-US" sz="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63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Usage of AD5933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DFT Operation </a:t>
            </a:r>
            <a:r>
              <a:rPr lang="en-US" baseline="30000" dirty="0" smtClean="0"/>
              <a:t>[2]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Calculated for each point in the frequency sweep</a:t>
            </a:r>
          </a:p>
          <a:p>
            <a:pPr lvl="1"/>
            <a:r>
              <a:rPr lang="en-US" dirty="0" smtClean="0"/>
              <a:t>Where: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2"/>
            <a:r>
              <a:rPr lang="en-US" sz="1800" dirty="0" smtClean="0"/>
              <a:t>X(f) is power in signal at frequency f</a:t>
            </a:r>
          </a:p>
          <a:p>
            <a:pPr lvl="2"/>
            <a:r>
              <a:rPr lang="en-US" sz="1800" dirty="0"/>
              <a:t>x</a:t>
            </a:r>
            <a:r>
              <a:rPr lang="en-US" sz="1800" dirty="0" smtClean="0"/>
              <a:t>(n) is ADC output</a:t>
            </a:r>
          </a:p>
          <a:p>
            <a:pPr lvl="2"/>
            <a:r>
              <a:rPr lang="en-US" sz="1800" dirty="0"/>
              <a:t>c</a:t>
            </a:r>
            <a:r>
              <a:rPr lang="en-US" sz="1800" dirty="0" smtClean="0"/>
              <a:t>os(n) and sin(n) come from DDS core</a:t>
            </a:r>
          </a:p>
          <a:p>
            <a:pPr lvl="2"/>
            <a:r>
              <a:rPr lang="en-US" sz="1800" dirty="0" smtClean="0"/>
              <a:t>Real and imaginary parts of X(f) stored in respective registers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4510" y="2336801"/>
            <a:ext cx="3454914" cy="787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0005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Usage of AD5933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Impedance Calculation Using Gain Factor </a:t>
            </a:r>
            <a:r>
              <a:rPr lang="en-US" baseline="30000" dirty="0" smtClean="0"/>
              <a:t>[2]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Gain Factor is calculated upon calibration</a:t>
            </a:r>
          </a:p>
          <a:p>
            <a:pPr lvl="1"/>
            <a:r>
              <a:rPr lang="en-US" dirty="0" smtClean="0"/>
              <a:t>Real register=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en-US" dirty="0" smtClean="0"/>
              <a:t> (decimal value)</a:t>
            </a:r>
          </a:p>
          <a:p>
            <a:pPr lvl="1"/>
            <a:r>
              <a:rPr lang="en-US" dirty="0" smtClean="0"/>
              <a:t>Imaginary register=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B</a:t>
            </a:r>
            <a:r>
              <a:rPr lang="en-US" dirty="0" smtClean="0"/>
              <a:t> (decimal value)</a:t>
            </a:r>
          </a:p>
          <a:p>
            <a:pPr lvl="1"/>
            <a:r>
              <a:rPr lang="en-US" dirty="0" smtClean="0"/>
              <a:t>Magnitude= ((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en-US" dirty="0" smtClean="0"/>
              <a:t>)</a:t>
            </a:r>
            <a:r>
              <a:rPr lang="en-US" baseline="30000" dirty="0" smtClean="0"/>
              <a:t>2</a:t>
            </a:r>
            <a:r>
              <a:rPr lang="en-US" dirty="0" smtClean="0"/>
              <a:t> + (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B</a:t>
            </a:r>
            <a:r>
              <a:rPr lang="en-US" dirty="0" smtClean="0"/>
              <a:t>)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  <a:r>
              <a:rPr lang="en-US" baseline="30000" dirty="0" smtClean="0"/>
              <a:t>1/2 </a:t>
            </a:r>
            <a:r>
              <a:rPr lang="en-US" dirty="0" smtClean="0"/>
              <a:t>=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M</a:t>
            </a:r>
          </a:p>
          <a:p>
            <a:pPr lvl="1"/>
            <a:r>
              <a:rPr lang="en-US" dirty="0" smtClean="0"/>
              <a:t>Impedance= 1/(Gain Factor x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M</a:t>
            </a:r>
            <a:r>
              <a:rPr lang="en-US" dirty="0" smtClean="0"/>
              <a:t>) = Z (ohms)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8333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AD5174: Digital Rheostat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Overview:</a:t>
            </a:r>
          </a:p>
          <a:p>
            <a:pPr lvl="1"/>
            <a:r>
              <a:rPr lang="en-US" dirty="0" smtClean="0"/>
              <a:t>Variable gain control capabilities </a:t>
            </a:r>
            <a:r>
              <a:rPr lang="en-US" baseline="30000" dirty="0" smtClean="0"/>
              <a:t>[3]</a:t>
            </a:r>
            <a:endParaRPr lang="en-US" dirty="0" smtClean="0"/>
          </a:p>
          <a:p>
            <a:pPr lvl="1"/>
            <a:r>
              <a:rPr lang="en-US" dirty="0" smtClean="0"/>
              <a:t>Designed to operate as a true variable resistor </a:t>
            </a:r>
          </a:p>
          <a:p>
            <a:r>
              <a:rPr lang="en-US" dirty="0" smtClean="0"/>
              <a:t>Our Application:</a:t>
            </a:r>
          </a:p>
          <a:p>
            <a:pPr lvl="1"/>
            <a:r>
              <a:rPr lang="en-US" dirty="0" smtClean="0"/>
              <a:t>Needed for configuring the gain</a:t>
            </a:r>
          </a:p>
          <a:p>
            <a:pPr lvl="1"/>
            <a:r>
              <a:rPr lang="en-US" dirty="0" smtClean="0"/>
              <a:t>Allows handling of lower and higher impedance readings than typically capable in just having AD5933</a:t>
            </a:r>
          </a:p>
        </p:txBody>
      </p:sp>
    </p:spTree>
    <p:extLst>
      <p:ext uri="{BB962C8B-B14F-4D97-AF65-F5344CB8AC3E}">
        <p14:creationId xmlns:p14="http://schemas.microsoft.com/office/powerpoint/2010/main" val="2668566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AD5174: Digital Rheostat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243245" y="1522412"/>
            <a:ext cx="4656138" cy="308768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53270" y="4743450"/>
            <a:ext cx="38360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Figure 5: Functional Block Diagram of AD5174 </a:t>
            </a:r>
            <a:r>
              <a:rPr lang="en-US" sz="1400" baseline="30000" dirty="0" smtClean="0"/>
              <a:t>[3]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74288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908" y="122518"/>
            <a:ext cx="8458200" cy="624542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Schedule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4325751"/>
              </p:ext>
            </p:extLst>
          </p:nvPr>
        </p:nvGraphicFramePr>
        <p:xfrm>
          <a:off x="494614" y="747060"/>
          <a:ext cx="8153400" cy="435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1786"/>
                <a:gridCol w="2079574"/>
                <a:gridCol w="1630680"/>
                <a:gridCol w="1630680"/>
                <a:gridCol w="1630680"/>
              </a:tblGrid>
              <a:tr h="34530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Month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Week 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Week 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Week 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Week 4</a:t>
                      </a:r>
                    </a:p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  <a:tr h="4932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November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Project Proposal Draft (11/6)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Project Presentation Draft (11/13)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Presentation Practice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Proposal</a:t>
                      </a:r>
                      <a:r>
                        <a:rPr lang="en-US" sz="1400" baseline="0" dirty="0" smtClean="0"/>
                        <a:t> &amp; Presentation Due</a:t>
                      </a:r>
                      <a:endParaRPr lang="en-US" sz="1400" dirty="0"/>
                    </a:p>
                  </a:txBody>
                  <a:tcPr/>
                </a:tc>
              </a:tr>
              <a:tr h="34530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December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Website</a:t>
                      </a:r>
                      <a:r>
                        <a:rPr lang="en-US" sz="1400" baseline="0" dirty="0" smtClean="0"/>
                        <a:t> Development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Receive</a:t>
                      </a:r>
                      <a:r>
                        <a:rPr lang="en-US" sz="1400" baseline="0" dirty="0" smtClean="0"/>
                        <a:t> EIS Board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Firmware Development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Firmware Development</a:t>
                      </a:r>
                      <a:endParaRPr lang="en-US" sz="1400" dirty="0"/>
                    </a:p>
                  </a:txBody>
                  <a:tcPr/>
                </a:tc>
              </a:tr>
              <a:tr h="19731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January</a:t>
                      </a:r>
                      <a:endParaRPr lang="en-US" sz="14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Firmware Development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4530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February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Firmware Development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Firmware Development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Self-Check (2/19)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Firmware Development</a:t>
                      </a:r>
                      <a:endParaRPr lang="en-US" sz="1400" dirty="0"/>
                    </a:p>
                  </a:txBody>
                  <a:tcPr/>
                </a:tc>
              </a:tr>
              <a:tr h="4932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March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Progress</a:t>
                      </a:r>
                      <a:r>
                        <a:rPr lang="en-US" sz="1400" baseline="0" dirty="0" smtClean="0"/>
                        <a:t> Evaluation (3/5)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Firmware</a:t>
                      </a:r>
                      <a:r>
                        <a:rPr lang="en-US" sz="1400" baseline="0" dirty="0" smtClean="0"/>
                        <a:t> Development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Testing Firmware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Testing Firmware</a:t>
                      </a:r>
                      <a:endParaRPr lang="en-US" sz="1400" dirty="0"/>
                    </a:p>
                  </a:txBody>
                  <a:tcPr/>
                </a:tc>
              </a:tr>
              <a:tr h="64128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April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Final Report Draft (4/5)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Poster</a:t>
                      </a:r>
                      <a:r>
                        <a:rPr lang="en-US" sz="1400" baseline="0" dirty="0" smtClean="0"/>
                        <a:t> Print (4/11)</a:t>
                      </a:r>
                    </a:p>
                    <a:p>
                      <a:pPr algn="ctr"/>
                      <a:r>
                        <a:rPr lang="en-US" sz="1400" baseline="0" dirty="0" smtClean="0"/>
                        <a:t>Conference Abstract (4/12)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Presentation Draft (4/23)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Presentation Practice</a:t>
                      </a:r>
                    </a:p>
                  </a:txBody>
                  <a:tcPr/>
                </a:tc>
              </a:tr>
              <a:tr h="4932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May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Project</a:t>
                      </a:r>
                      <a:r>
                        <a:rPr lang="en-US" sz="1400" baseline="0" dirty="0" smtClean="0"/>
                        <a:t> Conference (5/4)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All Deliverables Complete (5/7)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115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54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Battery dependency and usage at an all-time high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Need to use batteries efficiently and reliably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Two most common battery capability metrics: 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State of Charge (SOC)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State of Health (SOH)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56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105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[1] </a:t>
            </a:r>
            <a:r>
              <a:rPr lang="en-US" sz="105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Wang Li, Gen Wang Liu, and Fu He Yang. </a:t>
            </a:r>
            <a:r>
              <a:rPr lang="en-US" sz="105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Design of Automatic Measurement System of Lithium Battery Electrochemical Impedance Spectroscopy Based on Microcomputer. </a:t>
            </a:r>
            <a:r>
              <a:rPr lang="en-US" sz="105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Applied Mechanics and Materials, 241-244:259– 264, December 2012</a:t>
            </a:r>
            <a:r>
              <a:rPr lang="en-US" sz="105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05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sz="10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2] </a:t>
            </a:r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“AD5933,” 1 MSPS, 12-Bit Impedance Converter, Network Analyzer. [Online]. Available: https://www.analog.com/en/products/ad5933.html#product-overview. [Accessed: 06-Nov-2018</a:t>
            </a:r>
            <a:r>
              <a:rPr lang="en-US" sz="10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</a:p>
          <a:p>
            <a:r>
              <a:rPr lang="en-US" sz="10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10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 </a:t>
            </a:r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“AD5174,” Single-Channel, 1024-Position, Digital Rheostat with SPI interface and 50-TOP Memory. [Online]. Available: https://www.analog.com/en/products/ad5174.html [Accessed: 06-Nov-2018</a:t>
            </a:r>
            <a:r>
              <a:rPr lang="en-US" sz="10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</a:p>
          <a:p>
            <a:r>
              <a:rPr lang="en-US" sz="105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[4] </a:t>
            </a:r>
            <a:r>
              <a:rPr lang="en-US" sz="105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Uwe </a:t>
            </a:r>
            <a:r>
              <a:rPr lang="en-US" sz="105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Tr¨oltzsch, Olfa Kanoun, and Hans-Rolf Tr¨ankler. Characterizing aging effects of lithium ion batteries by impedance spectroscopy. Electrochimica Acta</a:t>
            </a:r>
            <a:r>
              <a:rPr lang="en-US" sz="105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51(8-9):1664–1672, January 2006</a:t>
            </a:r>
            <a:r>
              <a:rPr lang="en-US" sz="105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105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[5] </a:t>
            </a:r>
            <a:r>
              <a:rPr lang="en-US" sz="105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F. </a:t>
            </a:r>
            <a:r>
              <a:rPr lang="en-US" sz="105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Huet, “A review of impedance measurements for determination of the state-of-charge or state-of-health of secondary batteries,” Journal of Power Sources, vol. 70, pp. </a:t>
            </a:r>
            <a:r>
              <a:rPr lang="en-US" sz="105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59-69, Jan 30 1998</a:t>
            </a:r>
            <a:r>
              <a:rPr lang="en-US" sz="105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105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[6] </a:t>
            </a:r>
            <a:r>
              <a:rPr lang="en-US" sz="105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A. </a:t>
            </a:r>
            <a:r>
              <a:rPr lang="en-US" sz="105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Christensen and A. Adebusuyi, "Using on-board electrochemical impedance spectroscopy in battery management systems," 2013 World Electric Vehicle Symposium and Exhibition (EVS27), Barcelona, 2013, pp. 1-7. doi</a:t>
            </a:r>
            <a:r>
              <a:rPr lang="en-US" sz="105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05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10.1109/EVS.2013.6914969</a:t>
            </a:r>
          </a:p>
          <a:p>
            <a:r>
              <a:rPr lang="en-US" sz="105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[7] “State </a:t>
            </a:r>
            <a:r>
              <a:rPr lang="en-US" sz="105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of Health (SOH) Determination.” Battery and Energy Technologies, </a:t>
            </a:r>
            <a:r>
              <a:rPr lang="en-US" sz="105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Woodbank</a:t>
            </a:r>
            <a:r>
              <a:rPr lang="en-US" sz="105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Communications Ltd, www.mpoweruk.com/soh.htm</a:t>
            </a:r>
            <a:r>
              <a:rPr lang="en-US" sz="105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105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[8] Microchip Technologies, </a:t>
            </a:r>
            <a:r>
              <a:rPr lang="en-US" sz="105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https</a:t>
            </a:r>
            <a:r>
              <a:rPr lang="en-US" sz="105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://</a:t>
            </a:r>
            <a:r>
              <a:rPr lang="en-US" sz="105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www.digikey.com/product-detail/en/microchip-technology/PIC24FJ128GB204-I-PT/PIC24FJ128GB204-I-PT, </a:t>
            </a:r>
            <a:r>
              <a:rPr lang="en-US" sz="105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Digikey</a:t>
            </a:r>
            <a:r>
              <a:rPr lang="en-US" sz="105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Electronics, [Accessed: 03-Nov-2018].</a:t>
            </a:r>
            <a:endParaRPr lang="en-US" sz="105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50" dirty="0">
              <a:effectLst/>
            </a:endParaRPr>
          </a:p>
          <a:p>
            <a:endParaRPr lang="en-US" sz="800" dirty="0" smtClean="0"/>
          </a:p>
          <a:p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74261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of Charge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A metric that reports percentage of energy remaining as compared to maximum energy </a:t>
            </a:r>
            <a:r>
              <a:rPr lang="en-US" baseline="30000" dirty="0" smtClean="0"/>
              <a:t>[5]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Multiple established methods of calculating: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Coulom</a:t>
            </a:r>
            <a:r>
              <a:rPr lang="en-US" dirty="0" smtClean="0"/>
              <a:t>b Counting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Open Circuit Voltage lookup table</a:t>
            </a:r>
          </a:p>
        </p:txBody>
      </p:sp>
    </p:spTree>
    <p:extLst>
      <p:ext uri="{BB962C8B-B14F-4D97-AF65-F5344CB8AC3E}">
        <p14:creationId xmlns:p14="http://schemas.microsoft.com/office/powerpoint/2010/main" val="30668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of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214" y="1473202"/>
            <a:ext cx="8458200" cy="3264648"/>
          </a:xfrm>
        </p:spPr>
        <p:txBody>
          <a:bodyPr/>
          <a:lstStyle/>
          <a:p>
            <a:r>
              <a:rPr lang="en-US" dirty="0" smtClean="0"/>
              <a:t>A subjective method able to inform user of overall condition and performance capabilities of battery </a:t>
            </a:r>
            <a:r>
              <a:rPr lang="en-US" baseline="30000" dirty="0"/>
              <a:t>[5</a:t>
            </a:r>
            <a:r>
              <a:rPr lang="en-US" baseline="30000" dirty="0" smtClean="0"/>
              <a:t>]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Great deal of uncertainty </a:t>
            </a:r>
          </a:p>
          <a:p>
            <a:r>
              <a:rPr lang="en-US" dirty="0" smtClean="0"/>
              <a:t>Many proposed methods require bulky and expensive equipment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Not viable for most battery management systems </a:t>
            </a:r>
          </a:p>
        </p:txBody>
      </p:sp>
    </p:spTree>
    <p:extLst>
      <p:ext uri="{BB962C8B-B14F-4D97-AF65-F5344CB8AC3E}">
        <p14:creationId xmlns:p14="http://schemas.microsoft.com/office/powerpoint/2010/main" val="15649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Objective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170000"/>
              </a:lnSpc>
            </a:pPr>
            <a:r>
              <a:rPr lang="en-US" sz="2400" dirty="0" smtClean="0"/>
              <a:t>A </a:t>
            </a:r>
            <a:r>
              <a:rPr lang="en-US" sz="2400" dirty="0"/>
              <a:t>lightweight, compact, low power, and inexpensive solution must be found for a real-time SOH monitor to be attached to a deployable </a:t>
            </a:r>
            <a:r>
              <a:rPr lang="en-US" sz="2400" dirty="0" smtClean="0"/>
              <a:t>battery.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21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Potential State of Health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Linear Approximation </a:t>
            </a:r>
          </a:p>
          <a:p>
            <a:r>
              <a:rPr lang="en-US" dirty="0" smtClean="0"/>
              <a:t>Single Cell Impedance</a:t>
            </a:r>
          </a:p>
          <a:p>
            <a:r>
              <a:rPr lang="en-US" dirty="0" smtClean="0"/>
              <a:t>Weighted Average </a:t>
            </a:r>
          </a:p>
          <a:p>
            <a:r>
              <a:rPr lang="en-US" dirty="0" smtClean="0"/>
              <a:t>Log Book Function	</a:t>
            </a:r>
          </a:p>
          <a:p>
            <a:r>
              <a:rPr lang="en-US" dirty="0" smtClean="0"/>
              <a:t>Electrochemical Impedance Spectroscopy (EIS)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76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Approximation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Crude measure of SOH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Based on roughly linear deterioration of capacity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Remaining cycle life can be estimated </a:t>
            </a:r>
            <a:r>
              <a:rPr lang="en-US" baseline="30000" dirty="0" smtClean="0"/>
              <a:t>[7]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48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Cell Impedance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Simple and fast method </a:t>
            </a:r>
            <a:r>
              <a:rPr lang="en-US" baseline="30000" dirty="0" smtClean="0"/>
              <a:t>[7]</a:t>
            </a:r>
            <a:endParaRPr lang="en-US" dirty="0" smtClean="0"/>
          </a:p>
          <a:p>
            <a:r>
              <a:rPr lang="en-US" dirty="0" smtClean="0"/>
              <a:t>Pulses battery with single high frequency excitation </a:t>
            </a:r>
          </a:p>
          <a:p>
            <a:r>
              <a:rPr lang="en-US" dirty="0" smtClean="0"/>
              <a:t>Measures the high frequency resistance </a:t>
            </a:r>
          </a:p>
          <a:p>
            <a:r>
              <a:rPr lang="en-US" dirty="0" smtClean="0"/>
              <a:t>Provides only information about electrolyte conductivity</a:t>
            </a:r>
          </a:p>
          <a:p>
            <a:r>
              <a:rPr lang="en-US" dirty="0" smtClean="0"/>
              <a:t>Many aging effects only recognized at lower frequencies </a:t>
            </a:r>
          </a:p>
          <a:p>
            <a:r>
              <a:rPr lang="en-US" dirty="0" smtClean="0"/>
              <a:t>Only suitable approach for recognizing behavior trends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19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2" id="{307F2A50-B686-EB44-A804-1B15E003CAC7}" vid="{F50C7E5C-B671-9E4A-8AD0-600E20F3E27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Bradley+University+%28Logo+Top%29+-+201607</Template>
  <TotalTime>6996</TotalTime>
  <Words>1232</Words>
  <Application>Microsoft Office PowerPoint</Application>
  <PresentationFormat>On-screen Show (16:9)</PresentationFormat>
  <Paragraphs>203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Calibri</vt:lpstr>
      <vt:lpstr>Calisto MT</vt:lpstr>
      <vt:lpstr>Office Theme</vt:lpstr>
      <vt:lpstr>Electrochemical Impedance Spectroscopy Board</vt:lpstr>
      <vt:lpstr>Agenda</vt:lpstr>
      <vt:lpstr>Problem Background</vt:lpstr>
      <vt:lpstr>State of Charge</vt:lpstr>
      <vt:lpstr>State of Health</vt:lpstr>
      <vt:lpstr>Problem Objective</vt:lpstr>
      <vt:lpstr>Review of Potential State of Health Methods</vt:lpstr>
      <vt:lpstr>Linear Approximation</vt:lpstr>
      <vt:lpstr>Single Cell Impedance</vt:lpstr>
      <vt:lpstr>Weighted Average</vt:lpstr>
      <vt:lpstr>Log Book Function</vt:lpstr>
      <vt:lpstr>Electrochemical Impedance Spectroscopy</vt:lpstr>
      <vt:lpstr>Electrochemical Impedance Spectroscopy Plots</vt:lpstr>
      <vt:lpstr>Electrochemical Impedance Spectroscopy</vt:lpstr>
      <vt:lpstr>Problem Solution</vt:lpstr>
      <vt:lpstr>Problem Objective</vt:lpstr>
      <vt:lpstr>High Level EIS Board Block Diagram</vt:lpstr>
      <vt:lpstr>Software Flow of Functionality</vt:lpstr>
      <vt:lpstr>Functional Requirements </vt:lpstr>
      <vt:lpstr>Board Technical Specifications</vt:lpstr>
      <vt:lpstr>PIC24FJ128GB204 Microchip Microcontroller [8]</vt:lpstr>
      <vt:lpstr>AD5933: Impedance Converter and Network Analyzer</vt:lpstr>
      <vt:lpstr>AD5933: Impedance Network Analyzer</vt:lpstr>
      <vt:lpstr>Example Usage of AD5933</vt:lpstr>
      <vt:lpstr>Example Usage of AD5933</vt:lpstr>
      <vt:lpstr>AD5174: Digital Rheostat</vt:lpstr>
      <vt:lpstr>AD5174: Digital Rheostat</vt:lpstr>
      <vt:lpstr>Schedule</vt:lpstr>
      <vt:lpstr>Questions?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Graduate School</dc:title>
  <dc:creator>Bakken, Jeffrey</dc:creator>
  <cp:lastModifiedBy>Will Anderson</cp:lastModifiedBy>
  <cp:revision>40</cp:revision>
  <cp:lastPrinted>2016-06-22T21:24:48Z</cp:lastPrinted>
  <dcterms:created xsi:type="dcterms:W3CDTF">2016-08-15T20:22:14Z</dcterms:created>
  <dcterms:modified xsi:type="dcterms:W3CDTF">2018-12-04T16:38:23Z</dcterms:modified>
</cp:coreProperties>
</file>