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51206400" cy="29260800"/>
  <p:notesSz cx="7315200" cy="9601200"/>
  <p:defaultTextStyle>
    <a:defPPr>
      <a:defRPr lang="en-US"/>
    </a:defPPr>
    <a:lvl1pPr algn="l" defTabSz="5434013" rtl="0" fontAlgn="base">
      <a:spcBef>
        <a:spcPct val="0"/>
      </a:spcBef>
      <a:spcAft>
        <a:spcPct val="0"/>
      </a:spcAft>
      <a:defRPr sz="10700" kern="1200">
        <a:solidFill>
          <a:schemeClr val="tx1"/>
        </a:solidFill>
        <a:latin typeface="Arial" panose="020B0604020202020204" pitchFamily="34" charset="0"/>
        <a:ea typeface="+mn-ea"/>
        <a:cs typeface="+mn-cs"/>
      </a:defRPr>
    </a:lvl1pPr>
    <a:lvl2pPr marL="2716213" indent="-2259013" algn="l" defTabSz="5434013" rtl="0" fontAlgn="base">
      <a:spcBef>
        <a:spcPct val="0"/>
      </a:spcBef>
      <a:spcAft>
        <a:spcPct val="0"/>
      </a:spcAft>
      <a:defRPr sz="10700" kern="1200">
        <a:solidFill>
          <a:schemeClr val="tx1"/>
        </a:solidFill>
        <a:latin typeface="Arial" panose="020B0604020202020204" pitchFamily="34" charset="0"/>
        <a:ea typeface="+mn-ea"/>
        <a:cs typeface="+mn-cs"/>
      </a:defRPr>
    </a:lvl2pPr>
    <a:lvl3pPr marL="5434013" indent="-4519613" algn="l" defTabSz="5434013" rtl="0" fontAlgn="base">
      <a:spcBef>
        <a:spcPct val="0"/>
      </a:spcBef>
      <a:spcAft>
        <a:spcPct val="0"/>
      </a:spcAft>
      <a:defRPr sz="10700" kern="1200">
        <a:solidFill>
          <a:schemeClr val="tx1"/>
        </a:solidFill>
        <a:latin typeface="Arial" panose="020B0604020202020204" pitchFamily="34" charset="0"/>
        <a:ea typeface="+mn-ea"/>
        <a:cs typeface="+mn-cs"/>
      </a:defRPr>
    </a:lvl3pPr>
    <a:lvl4pPr marL="8150225" indent="-6778625" algn="l" defTabSz="5434013" rtl="0" fontAlgn="base">
      <a:spcBef>
        <a:spcPct val="0"/>
      </a:spcBef>
      <a:spcAft>
        <a:spcPct val="0"/>
      </a:spcAft>
      <a:defRPr sz="10700" kern="1200">
        <a:solidFill>
          <a:schemeClr val="tx1"/>
        </a:solidFill>
        <a:latin typeface="Arial" panose="020B0604020202020204" pitchFamily="34" charset="0"/>
        <a:ea typeface="+mn-ea"/>
        <a:cs typeface="+mn-cs"/>
      </a:defRPr>
    </a:lvl4pPr>
    <a:lvl5pPr marL="10868025" indent="-9039225" algn="l" defTabSz="5434013" rtl="0" fontAlgn="base">
      <a:spcBef>
        <a:spcPct val="0"/>
      </a:spcBef>
      <a:spcAft>
        <a:spcPct val="0"/>
      </a:spcAft>
      <a:defRPr sz="10700" kern="1200">
        <a:solidFill>
          <a:schemeClr val="tx1"/>
        </a:solidFill>
        <a:latin typeface="Arial" panose="020B0604020202020204" pitchFamily="34" charset="0"/>
        <a:ea typeface="+mn-ea"/>
        <a:cs typeface="+mn-cs"/>
      </a:defRPr>
    </a:lvl5pPr>
    <a:lvl6pPr marL="2286000" algn="l" defTabSz="914400" rtl="0" eaLnBrk="1" latinLnBrk="0" hangingPunct="1">
      <a:defRPr sz="10700" kern="1200">
        <a:solidFill>
          <a:schemeClr val="tx1"/>
        </a:solidFill>
        <a:latin typeface="Arial" panose="020B0604020202020204" pitchFamily="34" charset="0"/>
        <a:ea typeface="+mn-ea"/>
        <a:cs typeface="+mn-cs"/>
      </a:defRPr>
    </a:lvl6pPr>
    <a:lvl7pPr marL="2743200" algn="l" defTabSz="914400" rtl="0" eaLnBrk="1" latinLnBrk="0" hangingPunct="1">
      <a:defRPr sz="10700" kern="1200">
        <a:solidFill>
          <a:schemeClr val="tx1"/>
        </a:solidFill>
        <a:latin typeface="Arial" panose="020B0604020202020204" pitchFamily="34" charset="0"/>
        <a:ea typeface="+mn-ea"/>
        <a:cs typeface="+mn-cs"/>
      </a:defRPr>
    </a:lvl7pPr>
    <a:lvl8pPr marL="3200400" algn="l" defTabSz="914400" rtl="0" eaLnBrk="1" latinLnBrk="0" hangingPunct="1">
      <a:defRPr sz="10700" kern="1200">
        <a:solidFill>
          <a:schemeClr val="tx1"/>
        </a:solidFill>
        <a:latin typeface="Arial" panose="020B0604020202020204" pitchFamily="34" charset="0"/>
        <a:ea typeface="+mn-ea"/>
        <a:cs typeface="+mn-cs"/>
      </a:defRPr>
    </a:lvl8pPr>
    <a:lvl9pPr marL="3657600" algn="l" defTabSz="914400" rtl="0" eaLnBrk="1" latinLnBrk="0" hangingPunct="1">
      <a:defRPr sz="107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9216">
          <p15:clr>
            <a:srgbClr val="A4A3A4"/>
          </p15:clr>
        </p15:guide>
        <p15:guide id="2"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8964" autoAdjust="0"/>
  </p:normalViewPr>
  <p:slideViewPr>
    <p:cSldViewPr>
      <p:cViewPr varScale="1">
        <p:scale>
          <a:sx n="16" d="100"/>
          <a:sy n="16" d="100"/>
        </p:scale>
        <p:origin x="1056" y="108"/>
      </p:cViewPr>
      <p:guideLst>
        <p:guide orient="horz" pos="9216"/>
        <p:guide pos="1612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wrap="square" lIns="96661" tIns="48331" rIns="96661" bIns="48331" numCol="1" anchor="t" anchorCtr="0" compatLnSpc="1">
            <a:prstTxWarp prst="textNoShape">
              <a:avLst/>
            </a:prstTxWarp>
          </a:bodyPr>
          <a:lstStyle>
            <a:lvl1pPr>
              <a:defRPr sz="1300">
                <a:latin typeface="Calibri" pitchFamily="34" charset="0"/>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pitchFamily="34" charset="0"/>
              </a:defRPr>
            </a:lvl1pPr>
          </a:lstStyle>
          <a:p>
            <a:pPr>
              <a:defRPr/>
            </a:pPr>
            <a:fld id="{A613FB85-1131-4E8C-99B4-FAC5F89CC671}" type="datetimeFigureOut">
              <a:rPr lang="en-US"/>
              <a:pPr>
                <a:defRPr/>
              </a:pPr>
              <a:t>4/10/2017</a:t>
            </a:fld>
            <a:endParaRPr lang="en-US"/>
          </a:p>
        </p:txBody>
      </p:sp>
      <p:sp>
        <p:nvSpPr>
          <p:cNvPr id="4" name="Slide Image Placeholder 3"/>
          <p:cNvSpPr>
            <a:spLocks noGrp="1" noRot="1" noChangeAspect="1"/>
          </p:cNvSpPr>
          <p:nvPr>
            <p:ph type="sldImg" idx="2"/>
          </p:nvPr>
        </p:nvSpPr>
        <p:spPr>
          <a:xfrm>
            <a:off x="506413" y="720725"/>
            <a:ext cx="6302375"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wrap="square" lIns="96661" tIns="48331" rIns="96661" bIns="48331" numCol="1" anchor="b" anchorCtr="0" compatLnSpc="1">
            <a:prstTxWarp prst="textNoShape">
              <a:avLst/>
            </a:prstTxWarp>
          </a:bodyPr>
          <a:lstStyle>
            <a:lvl1pPr>
              <a:defRPr sz="13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panose="020F0502020204030204" pitchFamily="34" charset="0"/>
              </a:defRPr>
            </a:lvl1pPr>
          </a:lstStyle>
          <a:p>
            <a:fld id="{DF04FB23-6FA4-4940-9156-0DC39D29092F}" type="slidenum">
              <a:rPr lang="en-US" altLang="en-US"/>
              <a:pPr/>
              <a:t>‹#›</a:t>
            </a:fld>
            <a:endParaRPr lang="en-US" altLang="en-US"/>
          </a:p>
        </p:txBody>
      </p:sp>
    </p:spTree>
    <p:extLst>
      <p:ext uri="{BB962C8B-B14F-4D97-AF65-F5344CB8AC3E}">
        <p14:creationId xmlns:p14="http://schemas.microsoft.com/office/powerpoint/2010/main" val="3681117704"/>
      </p:ext>
    </p:extLst>
  </p:cSld>
  <p:clrMap bg1="lt1" tx1="dk1" bg2="lt2" tx2="dk2" accent1="accent1" accent2="accent2" accent3="accent3" accent4="accent4" accent5="accent5" accent6="accent6" hlink="hlink" folHlink="folHlink"/>
  <p:notesStyle>
    <a:lvl1pPr algn="l" defTabSz="5434013" rtl="0" eaLnBrk="0" fontAlgn="base" hangingPunct="0">
      <a:spcBef>
        <a:spcPct val="30000"/>
      </a:spcBef>
      <a:spcAft>
        <a:spcPct val="0"/>
      </a:spcAft>
      <a:defRPr sz="7100" kern="1200">
        <a:solidFill>
          <a:schemeClr val="tx1"/>
        </a:solidFill>
        <a:latin typeface="+mn-lt"/>
        <a:ea typeface="+mn-ea"/>
        <a:cs typeface="+mn-cs"/>
      </a:defRPr>
    </a:lvl1pPr>
    <a:lvl2pPr marL="2716213" algn="l" defTabSz="5434013" rtl="0" eaLnBrk="0" fontAlgn="base" hangingPunct="0">
      <a:spcBef>
        <a:spcPct val="30000"/>
      </a:spcBef>
      <a:spcAft>
        <a:spcPct val="0"/>
      </a:spcAft>
      <a:defRPr sz="7100" kern="1200">
        <a:solidFill>
          <a:schemeClr val="tx1"/>
        </a:solidFill>
        <a:latin typeface="+mn-lt"/>
        <a:ea typeface="+mn-ea"/>
        <a:cs typeface="+mn-cs"/>
      </a:defRPr>
    </a:lvl2pPr>
    <a:lvl3pPr marL="5434013" algn="l" defTabSz="5434013" rtl="0" eaLnBrk="0" fontAlgn="base" hangingPunct="0">
      <a:spcBef>
        <a:spcPct val="30000"/>
      </a:spcBef>
      <a:spcAft>
        <a:spcPct val="0"/>
      </a:spcAft>
      <a:defRPr sz="7100" kern="1200">
        <a:solidFill>
          <a:schemeClr val="tx1"/>
        </a:solidFill>
        <a:latin typeface="+mn-lt"/>
        <a:ea typeface="+mn-ea"/>
        <a:cs typeface="+mn-cs"/>
      </a:defRPr>
    </a:lvl3pPr>
    <a:lvl4pPr marL="8150225" algn="l" defTabSz="5434013" rtl="0" eaLnBrk="0" fontAlgn="base" hangingPunct="0">
      <a:spcBef>
        <a:spcPct val="30000"/>
      </a:spcBef>
      <a:spcAft>
        <a:spcPct val="0"/>
      </a:spcAft>
      <a:defRPr sz="7100" kern="1200">
        <a:solidFill>
          <a:schemeClr val="tx1"/>
        </a:solidFill>
        <a:latin typeface="+mn-lt"/>
        <a:ea typeface="+mn-ea"/>
        <a:cs typeface="+mn-cs"/>
      </a:defRPr>
    </a:lvl4pPr>
    <a:lvl5pPr marL="10868025" algn="l" defTabSz="5434013" rtl="0" eaLnBrk="0" fontAlgn="base" hangingPunct="0">
      <a:spcBef>
        <a:spcPct val="30000"/>
      </a:spcBef>
      <a:spcAft>
        <a:spcPct val="0"/>
      </a:spcAft>
      <a:defRPr sz="7100" kern="1200">
        <a:solidFill>
          <a:schemeClr val="tx1"/>
        </a:solidFill>
        <a:latin typeface="+mn-lt"/>
        <a:ea typeface="+mn-ea"/>
        <a:cs typeface="+mn-cs"/>
      </a:defRPr>
    </a:lvl5pPr>
    <a:lvl6pPr marL="13585241" algn="l" defTabSz="5434096" rtl="0" eaLnBrk="1" latinLnBrk="0" hangingPunct="1">
      <a:defRPr sz="7100" kern="1200">
        <a:solidFill>
          <a:schemeClr val="tx1"/>
        </a:solidFill>
        <a:latin typeface="+mn-lt"/>
        <a:ea typeface="+mn-ea"/>
        <a:cs typeface="+mn-cs"/>
      </a:defRPr>
    </a:lvl6pPr>
    <a:lvl7pPr marL="16302289" algn="l" defTabSz="5434096" rtl="0" eaLnBrk="1" latinLnBrk="0" hangingPunct="1">
      <a:defRPr sz="7100" kern="1200">
        <a:solidFill>
          <a:schemeClr val="tx1"/>
        </a:solidFill>
        <a:latin typeface="+mn-lt"/>
        <a:ea typeface="+mn-ea"/>
        <a:cs typeface="+mn-cs"/>
      </a:defRPr>
    </a:lvl7pPr>
    <a:lvl8pPr marL="19019337" algn="l" defTabSz="5434096" rtl="0" eaLnBrk="1" latinLnBrk="0" hangingPunct="1">
      <a:defRPr sz="7100" kern="1200">
        <a:solidFill>
          <a:schemeClr val="tx1"/>
        </a:solidFill>
        <a:latin typeface="+mn-lt"/>
        <a:ea typeface="+mn-ea"/>
        <a:cs typeface="+mn-cs"/>
      </a:defRPr>
    </a:lvl8pPr>
    <a:lvl9pPr marL="21736385" algn="l" defTabSz="5434096" rtl="0" eaLnBrk="1" latinLnBrk="0" hangingPunct="1">
      <a:defRPr sz="7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300">
                <a:solidFill>
                  <a:schemeClr val="tx1"/>
                </a:solidFill>
                <a:latin typeface="Arial" panose="020B0604020202020204" pitchFamily="34" charset="0"/>
              </a:defRPr>
            </a:lvl1pPr>
            <a:lvl2pPr marL="785372" indent="-302066" eaLnBrk="0" hangingPunct="0">
              <a:defRPr sz="11300">
                <a:solidFill>
                  <a:schemeClr val="tx1"/>
                </a:solidFill>
                <a:latin typeface="Arial" panose="020B0604020202020204" pitchFamily="34" charset="0"/>
              </a:defRPr>
            </a:lvl2pPr>
            <a:lvl3pPr marL="1208265" indent="-241653" eaLnBrk="0" hangingPunct="0">
              <a:defRPr sz="11300">
                <a:solidFill>
                  <a:schemeClr val="tx1"/>
                </a:solidFill>
                <a:latin typeface="Arial" panose="020B0604020202020204" pitchFamily="34" charset="0"/>
              </a:defRPr>
            </a:lvl3pPr>
            <a:lvl4pPr marL="1691571" indent="-241653" eaLnBrk="0" hangingPunct="0">
              <a:defRPr sz="11300">
                <a:solidFill>
                  <a:schemeClr val="tx1"/>
                </a:solidFill>
                <a:latin typeface="Arial" panose="020B0604020202020204" pitchFamily="34" charset="0"/>
              </a:defRPr>
            </a:lvl4pPr>
            <a:lvl5pPr marL="2174878" indent="-241653" eaLnBrk="0" hangingPunct="0">
              <a:defRPr sz="11300">
                <a:solidFill>
                  <a:schemeClr val="tx1"/>
                </a:solidFill>
                <a:latin typeface="Arial" panose="020B0604020202020204" pitchFamily="34" charset="0"/>
              </a:defRPr>
            </a:lvl5pPr>
            <a:lvl6pPr marL="2658184" indent="-241653" defTabSz="5744295" eaLnBrk="0" fontAlgn="base" hangingPunct="0">
              <a:spcBef>
                <a:spcPct val="0"/>
              </a:spcBef>
              <a:spcAft>
                <a:spcPct val="0"/>
              </a:spcAft>
              <a:defRPr sz="11300">
                <a:solidFill>
                  <a:schemeClr val="tx1"/>
                </a:solidFill>
                <a:latin typeface="Arial" panose="020B0604020202020204" pitchFamily="34" charset="0"/>
              </a:defRPr>
            </a:lvl6pPr>
            <a:lvl7pPr marL="3141490" indent="-241653" defTabSz="5744295" eaLnBrk="0" fontAlgn="base" hangingPunct="0">
              <a:spcBef>
                <a:spcPct val="0"/>
              </a:spcBef>
              <a:spcAft>
                <a:spcPct val="0"/>
              </a:spcAft>
              <a:defRPr sz="11300">
                <a:solidFill>
                  <a:schemeClr val="tx1"/>
                </a:solidFill>
                <a:latin typeface="Arial" panose="020B0604020202020204" pitchFamily="34" charset="0"/>
              </a:defRPr>
            </a:lvl7pPr>
            <a:lvl8pPr marL="3624796" indent="-241653" defTabSz="5744295" eaLnBrk="0" fontAlgn="base" hangingPunct="0">
              <a:spcBef>
                <a:spcPct val="0"/>
              </a:spcBef>
              <a:spcAft>
                <a:spcPct val="0"/>
              </a:spcAft>
              <a:defRPr sz="11300">
                <a:solidFill>
                  <a:schemeClr val="tx1"/>
                </a:solidFill>
                <a:latin typeface="Arial" panose="020B0604020202020204" pitchFamily="34" charset="0"/>
              </a:defRPr>
            </a:lvl8pPr>
            <a:lvl9pPr marL="4108102" indent="-241653" defTabSz="5744295" eaLnBrk="0" fontAlgn="base" hangingPunct="0">
              <a:spcBef>
                <a:spcPct val="0"/>
              </a:spcBef>
              <a:spcAft>
                <a:spcPct val="0"/>
              </a:spcAft>
              <a:defRPr sz="11300">
                <a:solidFill>
                  <a:schemeClr val="tx1"/>
                </a:solidFill>
                <a:latin typeface="Arial" panose="020B0604020202020204" pitchFamily="34" charset="0"/>
              </a:defRPr>
            </a:lvl9pPr>
          </a:lstStyle>
          <a:p>
            <a:pPr eaLnBrk="1" hangingPunct="1"/>
            <a:fld id="{B8C2445D-16DC-44B6-B22B-B01E7070A77F}" type="slidenum">
              <a:rPr lang="en-US" altLang="en-US" sz="1300">
                <a:latin typeface="Calibri" panose="020F0502020204030204" pitchFamily="34" charset="0"/>
              </a:rPr>
              <a:pPr eaLnBrk="1" hangingPunct="1"/>
              <a:t>1</a:t>
            </a:fld>
            <a:endParaRPr lang="en-US" altLang="en-US" sz="1300">
              <a:latin typeface="Calibri" panose="020F0502020204030204" pitchFamily="34" charset="0"/>
            </a:endParaRPr>
          </a:p>
        </p:txBody>
      </p:sp>
    </p:spTree>
    <p:extLst>
      <p:ext uri="{BB962C8B-B14F-4D97-AF65-F5344CB8AC3E}">
        <p14:creationId xmlns:p14="http://schemas.microsoft.com/office/powerpoint/2010/main" val="4251508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3634723"/>
            <a:ext cx="43525440" cy="9408160"/>
          </a:xfrm>
        </p:spPr>
        <p:txBody>
          <a:bodyPr/>
          <a:lstStyle/>
          <a:p>
            <a:r>
              <a:rPr lang="en-US"/>
              <a:t>Click to edit Master title style</a:t>
            </a:r>
          </a:p>
        </p:txBody>
      </p:sp>
      <p:sp>
        <p:nvSpPr>
          <p:cNvPr id="3" name="Subtitle 2"/>
          <p:cNvSpPr>
            <a:spLocks noGrp="1"/>
          </p:cNvSpPr>
          <p:nvPr>
            <p:ph type="subTitle" idx="1"/>
          </p:nvPr>
        </p:nvSpPr>
        <p:spPr>
          <a:xfrm>
            <a:off x="7680960" y="24871680"/>
            <a:ext cx="35844480" cy="11216640"/>
          </a:xfrm>
        </p:spPr>
        <p:txBody>
          <a:bodyPr/>
          <a:lstStyle>
            <a:lvl1pPr marL="0" indent="0" algn="ctr">
              <a:buNone/>
              <a:defRPr>
                <a:solidFill>
                  <a:schemeClr val="tx1">
                    <a:tint val="75000"/>
                  </a:schemeClr>
                </a:solidFill>
              </a:defRPr>
            </a:lvl1pPr>
            <a:lvl2pPr marL="2717048" indent="0" algn="ctr">
              <a:buNone/>
              <a:defRPr>
                <a:solidFill>
                  <a:schemeClr val="tx1">
                    <a:tint val="75000"/>
                  </a:schemeClr>
                </a:solidFill>
              </a:defRPr>
            </a:lvl2pPr>
            <a:lvl3pPr marL="5434096" indent="0" algn="ctr">
              <a:buNone/>
              <a:defRPr>
                <a:solidFill>
                  <a:schemeClr val="tx1">
                    <a:tint val="75000"/>
                  </a:schemeClr>
                </a:solidFill>
              </a:defRPr>
            </a:lvl3pPr>
            <a:lvl4pPr marL="8151144" indent="0" algn="ctr">
              <a:buNone/>
              <a:defRPr>
                <a:solidFill>
                  <a:schemeClr val="tx1">
                    <a:tint val="75000"/>
                  </a:schemeClr>
                </a:solidFill>
              </a:defRPr>
            </a:lvl4pPr>
            <a:lvl5pPr marL="10868193" indent="0" algn="ctr">
              <a:buNone/>
              <a:defRPr>
                <a:solidFill>
                  <a:schemeClr val="tx1">
                    <a:tint val="75000"/>
                  </a:schemeClr>
                </a:solidFill>
              </a:defRPr>
            </a:lvl5pPr>
            <a:lvl6pPr marL="13585241" indent="0" algn="ctr">
              <a:buNone/>
              <a:defRPr>
                <a:solidFill>
                  <a:schemeClr val="tx1">
                    <a:tint val="75000"/>
                  </a:schemeClr>
                </a:solidFill>
              </a:defRPr>
            </a:lvl6pPr>
            <a:lvl7pPr marL="16302289" indent="0" algn="ctr">
              <a:buNone/>
              <a:defRPr>
                <a:solidFill>
                  <a:schemeClr val="tx1">
                    <a:tint val="75000"/>
                  </a:schemeClr>
                </a:solidFill>
              </a:defRPr>
            </a:lvl7pPr>
            <a:lvl8pPr marL="19019337" indent="0" algn="ctr">
              <a:buNone/>
              <a:defRPr>
                <a:solidFill>
                  <a:schemeClr val="tx1">
                    <a:tint val="75000"/>
                  </a:schemeClr>
                </a:solidFill>
              </a:defRPr>
            </a:lvl8pPr>
            <a:lvl9pPr marL="2173638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7DDD2FE-1194-4A40-AEFC-19E132E36610}" type="datetimeFigureOut">
              <a:rPr lang="en-US"/>
              <a:pPr>
                <a:defRPr/>
              </a:pPr>
              <a:t>4/10/2017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1E64ECC-C04E-4540-95AA-D6EBB9D0071F}" type="slidenum">
              <a:rPr lang="en-US" altLang="en-US"/>
              <a:pPr/>
              <a:t>‹#›</a:t>
            </a:fld>
            <a:endParaRPr lang="en-US" altLang="en-US"/>
          </a:p>
        </p:txBody>
      </p:sp>
    </p:spTree>
    <p:extLst>
      <p:ext uri="{BB962C8B-B14F-4D97-AF65-F5344CB8AC3E}">
        <p14:creationId xmlns:p14="http://schemas.microsoft.com/office/powerpoint/2010/main" val="3309089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CDF3775-490F-434D-8DDE-531A2CDD26C0}" type="datetimeFigureOut">
              <a:rPr lang="en-US"/>
              <a:pPr>
                <a:defRPr/>
              </a:pPr>
              <a:t>4/10/2017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91662A2-841C-4FDF-9D0E-65C9BEF998AB}" type="slidenum">
              <a:rPr lang="en-US" altLang="en-US"/>
              <a:pPr/>
              <a:t>‹#›</a:t>
            </a:fld>
            <a:endParaRPr lang="en-US" altLang="en-US"/>
          </a:p>
        </p:txBody>
      </p:sp>
    </p:spTree>
    <p:extLst>
      <p:ext uri="{BB962C8B-B14F-4D97-AF65-F5344CB8AC3E}">
        <p14:creationId xmlns:p14="http://schemas.microsoft.com/office/powerpoint/2010/main" val="391464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757686"/>
            <a:ext cx="11521440" cy="374497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60320" y="1757686"/>
            <a:ext cx="33710880" cy="37449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C8F3409-FD26-4827-B57A-4732D4D3D25E}" type="datetimeFigureOut">
              <a:rPr lang="en-US"/>
              <a:pPr>
                <a:defRPr/>
              </a:pPr>
              <a:t>4/10/2017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A30E4B4-7358-49E5-953D-4C0F73D5870C}" type="slidenum">
              <a:rPr lang="en-US" altLang="en-US"/>
              <a:pPr/>
              <a:t>‹#›</a:t>
            </a:fld>
            <a:endParaRPr lang="en-US" altLang="en-US"/>
          </a:p>
        </p:txBody>
      </p:sp>
    </p:spTree>
    <p:extLst>
      <p:ext uri="{BB962C8B-B14F-4D97-AF65-F5344CB8AC3E}">
        <p14:creationId xmlns:p14="http://schemas.microsoft.com/office/powerpoint/2010/main" val="286269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5951886-C04D-4C5E-9B42-5E875FC247BE}" type="datetimeFigureOut">
              <a:rPr lang="en-US"/>
              <a:pPr>
                <a:defRPr/>
              </a:pPr>
              <a:t>4/10/2017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BD9BDD0-35D8-4B74-B2EC-A090F1FB4076}" type="slidenum">
              <a:rPr lang="en-US" altLang="en-US"/>
              <a:pPr/>
              <a:t>‹#›</a:t>
            </a:fld>
            <a:endParaRPr lang="en-US" altLang="en-US"/>
          </a:p>
        </p:txBody>
      </p:sp>
    </p:spTree>
    <p:extLst>
      <p:ext uri="{BB962C8B-B14F-4D97-AF65-F5344CB8AC3E}">
        <p14:creationId xmlns:p14="http://schemas.microsoft.com/office/powerpoint/2010/main" val="1483498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8204163"/>
            <a:ext cx="43525440" cy="8717280"/>
          </a:xfrm>
        </p:spPr>
        <p:txBody>
          <a:bodyPr anchor="t"/>
          <a:lstStyle>
            <a:lvl1pPr algn="l">
              <a:defRPr sz="23800" b="1" cap="all"/>
            </a:lvl1pPr>
          </a:lstStyle>
          <a:p>
            <a:r>
              <a:rPr lang="en-US"/>
              <a:t>Click to edit Master title style</a:t>
            </a:r>
          </a:p>
        </p:txBody>
      </p:sp>
      <p:sp>
        <p:nvSpPr>
          <p:cNvPr id="3" name="Text Placeholder 2"/>
          <p:cNvSpPr>
            <a:spLocks noGrp="1"/>
          </p:cNvSpPr>
          <p:nvPr>
            <p:ph type="body" idx="1"/>
          </p:nvPr>
        </p:nvSpPr>
        <p:spPr>
          <a:xfrm>
            <a:off x="4044953" y="18602966"/>
            <a:ext cx="43525440" cy="9601197"/>
          </a:xfrm>
        </p:spPr>
        <p:txBody>
          <a:bodyPr anchor="b"/>
          <a:lstStyle>
            <a:lvl1pPr marL="0" indent="0">
              <a:buNone/>
              <a:defRPr sz="11900">
                <a:solidFill>
                  <a:schemeClr val="tx1">
                    <a:tint val="75000"/>
                  </a:schemeClr>
                </a:solidFill>
              </a:defRPr>
            </a:lvl1pPr>
            <a:lvl2pPr marL="2717048" indent="0">
              <a:buNone/>
              <a:defRPr sz="10700">
                <a:solidFill>
                  <a:schemeClr val="tx1">
                    <a:tint val="75000"/>
                  </a:schemeClr>
                </a:solidFill>
              </a:defRPr>
            </a:lvl2pPr>
            <a:lvl3pPr marL="5434096" indent="0">
              <a:buNone/>
              <a:defRPr sz="9500">
                <a:solidFill>
                  <a:schemeClr val="tx1">
                    <a:tint val="75000"/>
                  </a:schemeClr>
                </a:solidFill>
              </a:defRPr>
            </a:lvl3pPr>
            <a:lvl4pPr marL="8151144" indent="0">
              <a:buNone/>
              <a:defRPr sz="8300">
                <a:solidFill>
                  <a:schemeClr val="tx1">
                    <a:tint val="75000"/>
                  </a:schemeClr>
                </a:solidFill>
              </a:defRPr>
            </a:lvl4pPr>
            <a:lvl5pPr marL="10868193" indent="0">
              <a:buNone/>
              <a:defRPr sz="8300">
                <a:solidFill>
                  <a:schemeClr val="tx1">
                    <a:tint val="75000"/>
                  </a:schemeClr>
                </a:solidFill>
              </a:defRPr>
            </a:lvl5pPr>
            <a:lvl6pPr marL="13585241" indent="0">
              <a:buNone/>
              <a:defRPr sz="8300">
                <a:solidFill>
                  <a:schemeClr val="tx1">
                    <a:tint val="75000"/>
                  </a:schemeClr>
                </a:solidFill>
              </a:defRPr>
            </a:lvl6pPr>
            <a:lvl7pPr marL="16302289" indent="0">
              <a:buNone/>
              <a:defRPr sz="8300">
                <a:solidFill>
                  <a:schemeClr val="tx1">
                    <a:tint val="75000"/>
                  </a:schemeClr>
                </a:solidFill>
              </a:defRPr>
            </a:lvl7pPr>
            <a:lvl8pPr marL="19019337" indent="0">
              <a:buNone/>
              <a:defRPr sz="8300">
                <a:solidFill>
                  <a:schemeClr val="tx1">
                    <a:tint val="75000"/>
                  </a:schemeClr>
                </a:solidFill>
              </a:defRPr>
            </a:lvl8pPr>
            <a:lvl9pPr marL="21736385" indent="0">
              <a:buNone/>
              <a:defRPr sz="8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66DCE11-9677-420D-A29C-B1B66D0FFCB6}" type="datetimeFigureOut">
              <a:rPr lang="en-US"/>
              <a:pPr>
                <a:defRPr/>
              </a:pPr>
              <a:t>4/10/2017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64ABC47-4A36-4099-8C05-B04C20F1BCF0}" type="slidenum">
              <a:rPr lang="en-US" altLang="en-US"/>
              <a:pPr/>
              <a:t>‹#›</a:t>
            </a:fld>
            <a:endParaRPr lang="en-US" altLang="en-US"/>
          </a:p>
        </p:txBody>
      </p:sp>
    </p:spTree>
    <p:extLst>
      <p:ext uri="{BB962C8B-B14F-4D97-AF65-F5344CB8AC3E}">
        <p14:creationId xmlns:p14="http://schemas.microsoft.com/office/powerpoint/2010/main" val="2199193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60320" y="10241283"/>
            <a:ext cx="22616160" cy="28966163"/>
          </a:xfrm>
        </p:spPr>
        <p:txBody>
          <a:bodyPr/>
          <a:lstStyle>
            <a:lvl1pPr>
              <a:defRPr sz="16600"/>
            </a:lvl1pPr>
            <a:lvl2pPr>
              <a:defRPr sz="14300"/>
            </a:lvl2pPr>
            <a:lvl3pPr>
              <a:defRPr sz="11900"/>
            </a:lvl3pPr>
            <a:lvl4pPr>
              <a:defRPr sz="10700"/>
            </a:lvl4pPr>
            <a:lvl5pPr>
              <a:defRPr sz="10700"/>
            </a:lvl5pPr>
            <a:lvl6pPr>
              <a:defRPr sz="10700"/>
            </a:lvl6pPr>
            <a:lvl7pPr>
              <a:defRPr sz="10700"/>
            </a:lvl7pPr>
            <a:lvl8pPr>
              <a:defRPr sz="10700"/>
            </a:lvl8pPr>
            <a:lvl9pPr>
              <a:defRPr sz="10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029920" y="10241283"/>
            <a:ext cx="22616160" cy="28966163"/>
          </a:xfrm>
        </p:spPr>
        <p:txBody>
          <a:bodyPr/>
          <a:lstStyle>
            <a:lvl1pPr>
              <a:defRPr sz="16600"/>
            </a:lvl1pPr>
            <a:lvl2pPr>
              <a:defRPr sz="14300"/>
            </a:lvl2pPr>
            <a:lvl3pPr>
              <a:defRPr sz="11900"/>
            </a:lvl3pPr>
            <a:lvl4pPr>
              <a:defRPr sz="10700"/>
            </a:lvl4pPr>
            <a:lvl5pPr>
              <a:defRPr sz="10700"/>
            </a:lvl5pPr>
            <a:lvl6pPr>
              <a:defRPr sz="10700"/>
            </a:lvl6pPr>
            <a:lvl7pPr>
              <a:defRPr sz="10700"/>
            </a:lvl7pPr>
            <a:lvl8pPr>
              <a:defRPr sz="10700"/>
            </a:lvl8pPr>
            <a:lvl9pPr>
              <a:defRPr sz="10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37622F3-F8D8-4EAC-BF8F-E957E3D35B47}" type="datetimeFigureOut">
              <a:rPr lang="en-US"/>
              <a:pPr>
                <a:defRPr/>
              </a:pPr>
              <a:t>4/10/2017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B379933-F833-430E-9042-186EC5C8458E}" type="slidenum">
              <a:rPr lang="en-US" altLang="en-US"/>
              <a:pPr/>
              <a:t>‹#›</a:t>
            </a:fld>
            <a:endParaRPr lang="en-US" altLang="en-US"/>
          </a:p>
        </p:txBody>
      </p:sp>
    </p:spTree>
    <p:extLst>
      <p:ext uri="{BB962C8B-B14F-4D97-AF65-F5344CB8AC3E}">
        <p14:creationId xmlns:p14="http://schemas.microsoft.com/office/powerpoint/2010/main" val="151709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0" y="9824723"/>
            <a:ext cx="22625053" cy="4094477"/>
          </a:xfrm>
        </p:spPr>
        <p:txBody>
          <a:bodyPr anchor="b"/>
          <a:lstStyle>
            <a:lvl1pPr marL="0" indent="0">
              <a:buNone/>
              <a:defRPr sz="14300" b="1"/>
            </a:lvl1pPr>
            <a:lvl2pPr marL="2717048" indent="0">
              <a:buNone/>
              <a:defRPr sz="11900" b="1"/>
            </a:lvl2pPr>
            <a:lvl3pPr marL="5434096" indent="0">
              <a:buNone/>
              <a:defRPr sz="10700" b="1"/>
            </a:lvl3pPr>
            <a:lvl4pPr marL="8151144" indent="0">
              <a:buNone/>
              <a:defRPr sz="9500" b="1"/>
            </a:lvl4pPr>
            <a:lvl5pPr marL="10868193" indent="0">
              <a:buNone/>
              <a:defRPr sz="9500" b="1"/>
            </a:lvl5pPr>
            <a:lvl6pPr marL="13585241" indent="0">
              <a:buNone/>
              <a:defRPr sz="9500" b="1"/>
            </a:lvl6pPr>
            <a:lvl7pPr marL="16302289" indent="0">
              <a:buNone/>
              <a:defRPr sz="9500" b="1"/>
            </a:lvl7pPr>
            <a:lvl8pPr marL="19019337" indent="0">
              <a:buNone/>
              <a:defRPr sz="9500" b="1"/>
            </a:lvl8pPr>
            <a:lvl9pPr marL="21736385" indent="0">
              <a:buNone/>
              <a:defRPr sz="9500" b="1"/>
            </a:lvl9pPr>
          </a:lstStyle>
          <a:p>
            <a:pPr lvl="0"/>
            <a:r>
              <a:rPr lang="en-US"/>
              <a:t>Click to edit Master text styles</a:t>
            </a:r>
          </a:p>
        </p:txBody>
      </p:sp>
      <p:sp>
        <p:nvSpPr>
          <p:cNvPr id="4" name="Content Placeholder 3"/>
          <p:cNvSpPr>
            <a:spLocks noGrp="1"/>
          </p:cNvSpPr>
          <p:nvPr>
            <p:ph sz="half" idx="2"/>
          </p:nvPr>
        </p:nvSpPr>
        <p:spPr>
          <a:xfrm>
            <a:off x="2560320" y="13919200"/>
            <a:ext cx="22625053" cy="25288243"/>
          </a:xfrm>
        </p:spPr>
        <p:txBody>
          <a:bodyPr/>
          <a:lstStyle>
            <a:lvl1pPr>
              <a:defRPr sz="14300"/>
            </a:lvl1pPr>
            <a:lvl2pPr>
              <a:defRPr sz="11900"/>
            </a:lvl2pPr>
            <a:lvl3pPr>
              <a:defRPr sz="10700"/>
            </a:lvl3pPr>
            <a:lvl4pPr>
              <a:defRPr sz="9500"/>
            </a:lvl4pPr>
            <a:lvl5pPr>
              <a:defRPr sz="9500"/>
            </a:lvl5pPr>
            <a:lvl6pPr>
              <a:defRPr sz="9500"/>
            </a:lvl6pPr>
            <a:lvl7pPr>
              <a:defRPr sz="9500"/>
            </a:lvl7pPr>
            <a:lvl8pPr>
              <a:defRPr sz="9500"/>
            </a:lvl8pPr>
            <a:lvl9pPr>
              <a:defRPr sz="9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43" y="9824723"/>
            <a:ext cx="22633940" cy="4094477"/>
          </a:xfrm>
        </p:spPr>
        <p:txBody>
          <a:bodyPr anchor="b"/>
          <a:lstStyle>
            <a:lvl1pPr marL="0" indent="0">
              <a:buNone/>
              <a:defRPr sz="14300" b="1"/>
            </a:lvl1pPr>
            <a:lvl2pPr marL="2717048" indent="0">
              <a:buNone/>
              <a:defRPr sz="11900" b="1"/>
            </a:lvl2pPr>
            <a:lvl3pPr marL="5434096" indent="0">
              <a:buNone/>
              <a:defRPr sz="10700" b="1"/>
            </a:lvl3pPr>
            <a:lvl4pPr marL="8151144" indent="0">
              <a:buNone/>
              <a:defRPr sz="9500" b="1"/>
            </a:lvl4pPr>
            <a:lvl5pPr marL="10868193" indent="0">
              <a:buNone/>
              <a:defRPr sz="9500" b="1"/>
            </a:lvl5pPr>
            <a:lvl6pPr marL="13585241" indent="0">
              <a:buNone/>
              <a:defRPr sz="9500" b="1"/>
            </a:lvl6pPr>
            <a:lvl7pPr marL="16302289" indent="0">
              <a:buNone/>
              <a:defRPr sz="9500" b="1"/>
            </a:lvl7pPr>
            <a:lvl8pPr marL="19019337" indent="0">
              <a:buNone/>
              <a:defRPr sz="9500" b="1"/>
            </a:lvl8pPr>
            <a:lvl9pPr marL="21736385" indent="0">
              <a:buNone/>
              <a:defRPr sz="9500" b="1"/>
            </a:lvl9pPr>
          </a:lstStyle>
          <a:p>
            <a:pPr lvl="0"/>
            <a:r>
              <a:rPr lang="en-US"/>
              <a:t>Click to edit Master text styles</a:t>
            </a:r>
          </a:p>
        </p:txBody>
      </p:sp>
      <p:sp>
        <p:nvSpPr>
          <p:cNvPr id="6" name="Content Placeholder 5"/>
          <p:cNvSpPr>
            <a:spLocks noGrp="1"/>
          </p:cNvSpPr>
          <p:nvPr>
            <p:ph sz="quarter" idx="4"/>
          </p:nvPr>
        </p:nvSpPr>
        <p:spPr>
          <a:xfrm>
            <a:off x="26012143" y="13919200"/>
            <a:ext cx="22633940" cy="25288243"/>
          </a:xfrm>
        </p:spPr>
        <p:txBody>
          <a:bodyPr/>
          <a:lstStyle>
            <a:lvl1pPr>
              <a:defRPr sz="14300"/>
            </a:lvl1pPr>
            <a:lvl2pPr>
              <a:defRPr sz="11900"/>
            </a:lvl2pPr>
            <a:lvl3pPr>
              <a:defRPr sz="10700"/>
            </a:lvl3pPr>
            <a:lvl4pPr>
              <a:defRPr sz="9500"/>
            </a:lvl4pPr>
            <a:lvl5pPr>
              <a:defRPr sz="9500"/>
            </a:lvl5pPr>
            <a:lvl6pPr>
              <a:defRPr sz="9500"/>
            </a:lvl6pPr>
            <a:lvl7pPr>
              <a:defRPr sz="9500"/>
            </a:lvl7pPr>
            <a:lvl8pPr>
              <a:defRPr sz="9500"/>
            </a:lvl8pPr>
            <a:lvl9pPr>
              <a:defRPr sz="9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42F6EF3-2F48-4053-B8B9-8C03EF463535}" type="datetimeFigureOut">
              <a:rPr lang="en-US"/>
              <a:pPr>
                <a:defRPr/>
              </a:pPr>
              <a:t>4/10/2017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91892ED-A42B-470F-B76F-D79E55445560}" type="slidenum">
              <a:rPr lang="en-US" altLang="en-US"/>
              <a:pPr/>
              <a:t>‹#›</a:t>
            </a:fld>
            <a:endParaRPr lang="en-US" altLang="en-US"/>
          </a:p>
        </p:txBody>
      </p:sp>
    </p:spTree>
    <p:extLst>
      <p:ext uri="{BB962C8B-B14F-4D97-AF65-F5344CB8AC3E}">
        <p14:creationId xmlns:p14="http://schemas.microsoft.com/office/powerpoint/2010/main" val="369917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AAF1BE7-FA9B-4D68-A25D-40D637946C34}" type="datetimeFigureOut">
              <a:rPr lang="en-US"/>
              <a:pPr>
                <a:defRPr/>
              </a:pPr>
              <a:t>4/10/2017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F93ED9C-C4FD-44D9-9753-1397D74E3682}" type="slidenum">
              <a:rPr lang="en-US" altLang="en-US"/>
              <a:pPr/>
              <a:t>‹#›</a:t>
            </a:fld>
            <a:endParaRPr lang="en-US" altLang="en-US"/>
          </a:p>
        </p:txBody>
      </p:sp>
    </p:spTree>
    <p:extLst>
      <p:ext uri="{BB962C8B-B14F-4D97-AF65-F5344CB8AC3E}">
        <p14:creationId xmlns:p14="http://schemas.microsoft.com/office/powerpoint/2010/main" val="837816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107CEF-286C-4CA1-AB62-1A6038A23D13}" type="datetimeFigureOut">
              <a:rPr lang="en-US"/>
              <a:pPr>
                <a:defRPr/>
              </a:pPr>
              <a:t>4/10/2017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1EA2BFFB-D0BE-440B-AC71-76DE6720F7B3}" type="slidenum">
              <a:rPr lang="en-US" altLang="en-US"/>
              <a:pPr/>
              <a:t>‹#›</a:t>
            </a:fld>
            <a:endParaRPr lang="en-US" altLang="en-US"/>
          </a:p>
        </p:txBody>
      </p:sp>
    </p:spTree>
    <p:extLst>
      <p:ext uri="{BB962C8B-B14F-4D97-AF65-F5344CB8AC3E}">
        <p14:creationId xmlns:p14="http://schemas.microsoft.com/office/powerpoint/2010/main" val="3813433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747520"/>
            <a:ext cx="16846553" cy="7437120"/>
          </a:xfrm>
        </p:spPr>
        <p:txBody>
          <a:bodyPr anchor="b"/>
          <a:lstStyle>
            <a:lvl1pPr algn="l">
              <a:defRPr sz="11900" b="1"/>
            </a:lvl1pPr>
          </a:lstStyle>
          <a:p>
            <a:r>
              <a:rPr lang="en-US"/>
              <a:t>Click to edit Master title style</a:t>
            </a:r>
          </a:p>
        </p:txBody>
      </p:sp>
      <p:sp>
        <p:nvSpPr>
          <p:cNvPr id="3" name="Content Placeholder 2"/>
          <p:cNvSpPr>
            <a:spLocks noGrp="1"/>
          </p:cNvSpPr>
          <p:nvPr>
            <p:ph idx="1"/>
          </p:nvPr>
        </p:nvSpPr>
        <p:spPr>
          <a:xfrm>
            <a:off x="20020280" y="1747523"/>
            <a:ext cx="28625800" cy="37459923"/>
          </a:xfrm>
        </p:spPr>
        <p:txBody>
          <a:bodyPr/>
          <a:lstStyle>
            <a:lvl1pPr>
              <a:defRPr sz="19000"/>
            </a:lvl1pPr>
            <a:lvl2pPr>
              <a:defRPr sz="16600"/>
            </a:lvl2pPr>
            <a:lvl3pPr>
              <a:defRPr sz="14300"/>
            </a:lvl3pPr>
            <a:lvl4pPr>
              <a:defRPr sz="11900"/>
            </a:lvl4pPr>
            <a:lvl5pPr>
              <a:defRPr sz="11900"/>
            </a:lvl5pPr>
            <a:lvl6pPr>
              <a:defRPr sz="11900"/>
            </a:lvl6pPr>
            <a:lvl7pPr>
              <a:defRPr sz="11900"/>
            </a:lvl7pPr>
            <a:lvl8pPr>
              <a:defRPr sz="11900"/>
            </a:lvl8pPr>
            <a:lvl9pPr>
              <a:defRPr sz="1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3" y="9184643"/>
            <a:ext cx="16846553" cy="30022803"/>
          </a:xfrm>
        </p:spPr>
        <p:txBody>
          <a:bodyPr/>
          <a:lstStyle>
            <a:lvl1pPr marL="0" indent="0">
              <a:buNone/>
              <a:defRPr sz="8300"/>
            </a:lvl1pPr>
            <a:lvl2pPr marL="2717048" indent="0">
              <a:buNone/>
              <a:defRPr sz="7100"/>
            </a:lvl2pPr>
            <a:lvl3pPr marL="5434096" indent="0">
              <a:buNone/>
              <a:defRPr sz="5900"/>
            </a:lvl3pPr>
            <a:lvl4pPr marL="8151144" indent="0">
              <a:buNone/>
              <a:defRPr sz="5300"/>
            </a:lvl4pPr>
            <a:lvl5pPr marL="10868193" indent="0">
              <a:buNone/>
              <a:defRPr sz="5300"/>
            </a:lvl5pPr>
            <a:lvl6pPr marL="13585241" indent="0">
              <a:buNone/>
              <a:defRPr sz="5300"/>
            </a:lvl6pPr>
            <a:lvl7pPr marL="16302289" indent="0">
              <a:buNone/>
              <a:defRPr sz="5300"/>
            </a:lvl7pPr>
            <a:lvl8pPr marL="19019337" indent="0">
              <a:buNone/>
              <a:defRPr sz="5300"/>
            </a:lvl8pPr>
            <a:lvl9pPr marL="21736385" indent="0">
              <a:buNone/>
              <a:defRPr sz="5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56D7015-4874-4B94-BD46-11515D156966}" type="datetimeFigureOut">
              <a:rPr lang="en-US"/>
              <a:pPr>
                <a:defRPr/>
              </a:pPr>
              <a:t>4/10/2017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D21B909-D03A-47D3-95F5-15A0E656049F}" type="slidenum">
              <a:rPr lang="en-US" altLang="en-US"/>
              <a:pPr/>
              <a:t>‹#›</a:t>
            </a:fld>
            <a:endParaRPr lang="en-US" altLang="en-US"/>
          </a:p>
        </p:txBody>
      </p:sp>
    </p:spTree>
    <p:extLst>
      <p:ext uri="{BB962C8B-B14F-4D97-AF65-F5344CB8AC3E}">
        <p14:creationId xmlns:p14="http://schemas.microsoft.com/office/powerpoint/2010/main" val="97439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30723840"/>
            <a:ext cx="30723840" cy="3627123"/>
          </a:xfrm>
        </p:spPr>
        <p:txBody>
          <a:bodyPr anchor="b"/>
          <a:lstStyle>
            <a:lvl1pPr algn="l">
              <a:defRPr sz="11900" b="1"/>
            </a:lvl1pPr>
          </a:lstStyle>
          <a:p>
            <a:r>
              <a:rPr lang="en-US"/>
              <a:t>Click to edit Master title style</a:t>
            </a:r>
          </a:p>
        </p:txBody>
      </p:sp>
      <p:sp>
        <p:nvSpPr>
          <p:cNvPr id="3" name="Picture Placeholder 2"/>
          <p:cNvSpPr>
            <a:spLocks noGrp="1"/>
          </p:cNvSpPr>
          <p:nvPr>
            <p:ph type="pic" idx="1"/>
          </p:nvPr>
        </p:nvSpPr>
        <p:spPr>
          <a:xfrm>
            <a:off x="10036813" y="3921760"/>
            <a:ext cx="30723840" cy="26334720"/>
          </a:xfrm>
        </p:spPr>
        <p:txBody>
          <a:bodyPr rtlCol="0">
            <a:normAutofit/>
          </a:bodyPr>
          <a:lstStyle>
            <a:lvl1pPr marL="0" indent="0">
              <a:buNone/>
              <a:defRPr sz="19000"/>
            </a:lvl1pPr>
            <a:lvl2pPr marL="2717048" indent="0">
              <a:buNone/>
              <a:defRPr sz="16600"/>
            </a:lvl2pPr>
            <a:lvl3pPr marL="5434096" indent="0">
              <a:buNone/>
              <a:defRPr sz="14300"/>
            </a:lvl3pPr>
            <a:lvl4pPr marL="8151144" indent="0">
              <a:buNone/>
              <a:defRPr sz="11900"/>
            </a:lvl4pPr>
            <a:lvl5pPr marL="10868193" indent="0">
              <a:buNone/>
              <a:defRPr sz="11900"/>
            </a:lvl5pPr>
            <a:lvl6pPr marL="13585241" indent="0">
              <a:buNone/>
              <a:defRPr sz="11900"/>
            </a:lvl6pPr>
            <a:lvl7pPr marL="16302289" indent="0">
              <a:buNone/>
              <a:defRPr sz="11900"/>
            </a:lvl7pPr>
            <a:lvl8pPr marL="19019337" indent="0">
              <a:buNone/>
              <a:defRPr sz="11900"/>
            </a:lvl8pPr>
            <a:lvl9pPr marL="21736385" indent="0">
              <a:buNone/>
              <a:defRPr sz="11900"/>
            </a:lvl9pPr>
          </a:lstStyle>
          <a:p>
            <a:pPr lvl="0"/>
            <a:endParaRPr lang="en-US" noProof="0"/>
          </a:p>
        </p:txBody>
      </p:sp>
      <p:sp>
        <p:nvSpPr>
          <p:cNvPr id="4" name="Text Placeholder 3"/>
          <p:cNvSpPr>
            <a:spLocks noGrp="1"/>
          </p:cNvSpPr>
          <p:nvPr>
            <p:ph type="body" sz="half" idx="2"/>
          </p:nvPr>
        </p:nvSpPr>
        <p:spPr>
          <a:xfrm>
            <a:off x="10036813" y="34350963"/>
            <a:ext cx="30723840" cy="5151117"/>
          </a:xfrm>
        </p:spPr>
        <p:txBody>
          <a:bodyPr/>
          <a:lstStyle>
            <a:lvl1pPr marL="0" indent="0">
              <a:buNone/>
              <a:defRPr sz="8300"/>
            </a:lvl1pPr>
            <a:lvl2pPr marL="2717048" indent="0">
              <a:buNone/>
              <a:defRPr sz="7100"/>
            </a:lvl2pPr>
            <a:lvl3pPr marL="5434096" indent="0">
              <a:buNone/>
              <a:defRPr sz="5900"/>
            </a:lvl3pPr>
            <a:lvl4pPr marL="8151144" indent="0">
              <a:buNone/>
              <a:defRPr sz="5300"/>
            </a:lvl4pPr>
            <a:lvl5pPr marL="10868193" indent="0">
              <a:buNone/>
              <a:defRPr sz="5300"/>
            </a:lvl5pPr>
            <a:lvl6pPr marL="13585241" indent="0">
              <a:buNone/>
              <a:defRPr sz="5300"/>
            </a:lvl6pPr>
            <a:lvl7pPr marL="16302289" indent="0">
              <a:buNone/>
              <a:defRPr sz="5300"/>
            </a:lvl7pPr>
            <a:lvl8pPr marL="19019337" indent="0">
              <a:buNone/>
              <a:defRPr sz="5300"/>
            </a:lvl8pPr>
            <a:lvl9pPr marL="21736385" indent="0">
              <a:buNone/>
              <a:defRPr sz="5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E34F129-CA77-43D0-859E-20B2D670CEC3}" type="datetimeFigureOut">
              <a:rPr lang="en-US"/>
              <a:pPr>
                <a:defRPr/>
              </a:pPr>
              <a:t>4/10/2017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F66A420-488C-4CE8-A2DF-15D7C2FE1AB6}" type="slidenum">
              <a:rPr lang="en-US" altLang="en-US"/>
              <a:pPr/>
              <a:t>‹#›</a:t>
            </a:fld>
            <a:endParaRPr lang="en-US" altLang="en-US"/>
          </a:p>
        </p:txBody>
      </p:sp>
    </p:spTree>
    <p:extLst>
      <p:ext uri="{BB962C8B-B14F-4D97-AF65-F5344CB8AC3E}">
        <p14:creationId xmlns:p14="http://schemas.microsoft.com/office/powerpoint/2010/main" val="1868025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60638" y="1171575"/>
            <a:ext cx="460851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3410" tIns="271705" rIns="543410" bIns="271705"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2560638" y="6827838"/>
            <a:ext cx="46085125" cy="1931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3410" tIns="271705" rIns="543410" bIns="27170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2560638" y="27120850"/>
            <a:ext cx="11947525" cy="1557338"/>
          </a:xfrm>
          <a:prstGeom prst="rect">
            <a:avLst/>
          </a:prstGeom>
        </p:spPr>
        <p:txBody>
          <a:bodyPr vert="horz" wrap="square" lIns="543410" tIns="271705" rIns="543410" bIns="271705" numCol="1" anchor="ctr" anchorCtr="0" compatLnSpc="1">
            <a:prstTxWarp prst="textNoShape">
              <a:avLst/>
            </a:prstTxWarp>
          </a:bodyPr>
          <a:lstStyle>
            <a:lvl1pPr>
              <a:defRPr sz="7100">
                <a:solidFill>
                  <a:srgbClr val="898989"/>
                </a:solidFill>
                <a:latin typeface="Calibri" pitchFamily="34" charset="0"/>
              </a:defRPr>
            </a:lvl1pPr>
          </a:lstStyle>
          <a:p>
            <a:pPr>
              <a:defRPr/>
            </a:pPr>
            <a:fld id="{D83A72CF-F57B-4BBB-A173-6D603FABA368}" type="datetimeFigureOut">
              <a:rPr lang="en-US"/>
              <a:pPr>
                <a:defRPr/>
              </a:pPr>
              <a:t>4/10/2017</a:t>
            </a:fld>
            <a:endParaRPr lang="en-US"/>
          </a:p>
        </p:txBody>
      </p:sp>
      <p:sp>
        <p:nvSpPr>
          <p:cNvPr id="5" name="Footer Placeholder 4"/>
          <p:cNvSpPr>
            <a:spLocks noGrp="1"/>
          </p:cNvSpPr>
          <p:nvPr>
            <p:ph type="ftr" sz="quarter" idx="3"/>
          </p:nvPr>
        </p:nvSpPr>
        <p:spPr>
          <a:xfrm>
            <a:off x="17495838" y="27120850"/>
            <a:ext cx="16214725" cy="1557338"/>
          </a:xfrm>
          <a:prstGeom prst="rect">
            <a:avLst/>
          </a:prstGeom>
        </p:spPr>
        <p:txBody>
          <a:bodyPr vert="horz" wrap="square" lIns="543410" tIns="271705" rIns="543410" bIns="271705" numCol="1" anchor="ctr" anchorCtr="0" compatLnSpc="1">
            <a:prstTxWarp prst="textNoShape">
              <a:avLst/>
            </a:prstTxWarp>
          </a:bodyPr>
          <a:lstStyle>
            <a:lvl1pPr algn="ctr">
              <a:defRPr sz="710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36698238" y="27120850"/>
            <a:ext cx="11947525" cy="1557338"/>
          </a:xfrm>
          <a:prstGeom prst="rect">
            <a:avLst/>
          </a:prstGeom>
        </p:spPr>
        <p:txBody>
          <a:bodyPr vert="horz" wrap="square" lIns="543410" tIns="271705" rIns="543410" bIns="271705" numCol="1" anchor="ctr" anchorCtr="0" compatLnSpc="1">
            <a:prstTxWarp prst="textNoShape">
              <a:avLst/>
            </a:prstTxWarp>
          </a:bodyPr>
          <a:lstStyle>
            <a:lvl1pPr algn="r">
              <a:defRPr sz="7100">
                <a:solidFill>
                  <a:srgbClr val="898989"/>
                </a:solidFill>
                <a:latin typeface="Calibri" panose="020F0502020204030204" pitchFamily="34" charset="0"/>
              </a:defRPr>
            </a:lvl1pPr>
          </a:lstStyle>
          <a:p>
            <a:fld id="{84DF0C0A-F69B-4366-857D-90230FD31EE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434013" rtl="0" eaLnBrk="0" fontAlgn="base" hangingPunct="0">
        <a:spcBef>
          <a:spcPct val="0"/>
        </a:spcBef>
        <a:spcAft>
          <a:spcPct val="0"/>
        </a:spcAft>
        <a:defRPr sz="26100" kern="1200">
          <a:solidFill>
            <a:schemeClr val="tx1"/>
          </a:solidFill>
          <a:latin typeface="+mj-lt"/>
          <a:ea typeface="+mj-ea"/>
          <a:cs typeface="+mj-cs"/>
        </a:defRPr>
      </a:lvl1pPr>
      <a:lvl2pPr algn="ctr" defTabSz="5434013" rtl="0" eaLnBrk="0" fontAlgn="base" hangingPunct="0">
        <a:spcBef>
          <a:spcPct val="0"/>
        </a:spcBef>
        <a:spcAft>
          <a:spcPct val="0"/>
        </a:spcAft>
        <a:defRPr sz="26100">
          <a:solidFill>
            <a:schemeClr val="tx1"/>
          </a:solidFill>
          <a:latin typeface="Calibri" pitchFamily="34" charset="0"/>
        </a:defRPr>
      </a:lvl2pPr>
      <a:lvl3pPr algn="ctr" defTabSz="5434013" rtl="0" eaLnBrk="0" fontAlgn="base" hangingPunct="0">
        <a:spcBef>
          <a:spcPct val="0"/>
        </a:spcBef>
        <a:spcAft>
          <a:spcPct val="0"/>
        </a:spcAft>
        <a:defRPr sz="26100">
          <a:solidFill>
            <a:schemeClr val="tx1"/>
          </a:solidFill>
          <a:latin typeface="Calibri" pitchFamily="34" charset="0"/>
        </a:defRPr>
      </a:lvl3pPr>
      <a:lvl4pPr algn="ctr" defTabSz="5434013" rtl="0" eaLnBrk="0" fontAlgn="base" hangingPunct="0">
        <a:spcBef>
          <a:spcPct val="0"/>
        </a:spcBef>
        <a:spcAft>
          <a:spcPct val="0"/>
        </a:spcAft>
        <a:defRPr sz="26100">
          <a:solidFill>
            <a:schemeClr val="tx1"/>
          </a:solidFill>
          <a:latin typeface="Calibri" pitchFamily="34" charset="0"/>
        </a:defRPr>
      </a:lvl4pPr>
      <a:lvl5pPr algn="ctr" defTabSz="5434013" rtl="0" eaLnBrk="0" fontAlgn="base" hangingPunct="0">
        <a:spcBef>
          <a:spcPct val="0"/>
        </a:spcBef>
        <a:spcAft>
          <a:spcPct val="0"/>
        </a:spcAft>
        <a:defRPr sz="26100">
          <a:solidFill>
            <a:schemeClr val="tx1"/>
          </a:solidFill>
          <a:latin typeface="Calibri" pitchFamily="34" charset="0"/>
        </a:defRPr>
      </a:lvl5pPr>
      <a:lvl6pPr marL="457200" algn="ctr" defTabSz="5434013" rtl="0" fontAlgn="base">
        <a:spcBef>
          <a:spcPct val="0"/>
        </a:spcBef>
        <a:spcAft>
          <a:spcPct val="0"/>
        </a:spcAft>
        <a:defRPr sz="26100">
          <a:solidFill>
            <a:schemeClr val="tx1"/>
          </a:solidFill>
          <a:latin typeface="Calibri" pitchFamily="34" charset="0"/>
        </a:defRPr>
      </a:lvl6pPr>
      <a:lvl7pPr marL="914400" algn="ctr" defTabSz="5434013" rtl="0" fontAlgn="base">
        <a:spcBef>
          <a:spcPct val="0"/>
        </a:spcBef>
        <a:spcAft>
          <a:spcPct val="0"/>
        </a:spcAft>
        <a:defRPr sz="26100">
          <a:solidFill>
            <a:schemeClr val="tx1"/>
          </a:solidFill>
          <a:latin typeface="Calibri" pitchFamily="34" charset="0"/>
        </a:defRPr>
      </a:lvl7pPr>
      <a:lvl8pPr marL="1371600" algn="ctr" defTabSz="5434013" rtl="0" fontAlgn="base">
        <a:spcBef>
          <a:spcPct val="0"/>
        </a:spcBef>
        <a:spcAft>
          <a:spcPct val="0"/>
        </a:spcAft>
        <a:defRPr sz="26100">
          <a:solidFill>
            <a:schemeClr val="tx1"/>
          </a:solidFill>
          <a:latin typeface="Calibri" pitchFamily="34" charset="0"/>
        </a:defRPr>
      </a:lvl8pPr>
      <a:lvl9pPr marL="1828800" algn="ctr" defTabSz="5434013" rtl="0" fontAlgn="base">
        <a:spcBef>
          <a:spcPct val="0"/>
        </a:spcBef>
        <a:spcAft>
          <a:spcPct val="0"/>
        </a:spcAft>
        <a:defRPr sz="26100">
          <a:solidFill>
            <a:schemeClr val="tx1"/>
          </a:solidFill>
          <a:latin typeface="Calibri" pitchFamily="34" charset="0"/>
        </a:defRPr>
      </a:lvl9pPr>
    </p:titleStyle>
    <p:bodyStyle>
      <a:lvl1pPr marL="2036763" indent="-2036763" algn="l" defTabSz="5434013" rtl="0" eaLnBrk="0" fontAlgn="base" hangingPunct="0">
        <a:spcBef>
          <a:spcPct val="20000"/>
        </a:spcBef>
        <a:spcAft>
          <a:spcPct val="0"/>
        </a:spcAft>
        <a:buFont typeface="Arial" panose="020B0604020202020204" pitchFamily="34" charset="0"/>
        <a:buChar char="•"/>
        <a:defRPr sz="19000" kern="1200">
          <a:solidFill>
            <a:schemeClr val="tx1"/>
          </a:solidFill>
          <a:latin typeface="+mn-lt"/>
          <a:ea typeface="+mn-ea"/>
          <a:cs typeface="+mn-cs"/>
        </a:defRPr>
      </a:lvl1pPr>
      <a:lvl2pPr marL="4414838" indent="-1697038" algn="l" defTabSz="5434013" rtl="0" eaLnBrk="0" fontAlgn="base" hangingPunct="0">
        <a:spcBef>
          <a:spcPct val="20000"/>
        </a:spcBef>
        <a:spcAft>
          <a:spcPct val="0"/>
        </a:spcAft>
        <a:buFont typeface="Arial" panose="020B0604020202020204" pitchFamily="34" charset="0"/>
        <a:buChar char="–"/>
        <a:defRPr sz="16600" kern="1200">
          <a:solidFill>
            <a:schemeClr val="tx1"/>
          </a:solidFill>
          <a:latin typeface="+mn-lt"/>
          <a:ea typeface="+mn-ea"/>
          <a:cs typeface="+mn-cs"/>
        </a:defRPr>
      </a:lvl2pPr>
      <a:lvl3pPr marL="6791325" indent="-1357313" algn="l" defTabSz="5434013" rtl="0" eaLnBrk="0" fontAlgn="base" hangingPunct="0">
        <a:spcBef>
          <a:spcPct val="20000"/>
        </a:spcBef>
        <a:spcAft>
          <a:spcPct val="0"/>
        </a:spcAft>
        <a:buFont typeface="Arial" panose="020B0604020202020204" pitchFamily="34" charset="0"/>
        <a:buChar char="•"/>
        <a:defRPr sz="14300" kern="1200">
          <a:solidFill>
            <a:schemeClr val="tx1"/>
          </a:solidFill>
          <a:latin typeface="+mn-lt"/>
          <a:ea typeface="+mn-ea"/>
          <a:cs typeface="+mn-cs"/>
        </a:defRPr>
      </a:lvl3pPr>
      <a:lvl4pPr marL="9509125" indent="-1357313" algn="l" defTabSz="5434013" rtl="0" eaLnBrk="0" fontAlgn="base" hangingPunct="0">
        <a:spcBef>
          <a:spcPct val="20000"/>
        </a:spcBef>
        <a:spcAft>
          <a:spcPct val="0"/>
        </a:spcAft>
        <a:buFont typeface="Arial" panose="020B0604020202020204" pitchFamily="34" charset="0"/>
        <a:buChar char="–"/>
        <a:defRPr sz="11900" kern="1200">
          <a:solidFill>
            <a:schemeClr val="tx1"/>
          </a:solidFill>
          <a:latin typeface="+mn-lt"/>
          <a:ea typeface="+mn-ea"/>
          <a:cs typeface="+mn-cs"/>
        </a:defRPr>
      </a:lvl4pPr>
      <a:lvl5pPr marL="12225338" indent="-1357313" algn="l" defTabSz="5434013" rtl="0" eaLnBrk="0" fontAlgn="base" hangingPunct="0">
        <a:spcBef>
          <a:spcPct val="20000"/>
        </a:spcBef>
        <a:spcAft>
          <a:spcPct val="0"/>
        </a:spcAft>
        <a:buFont typeface="Arial" panose="020B0604020202020204" pitchFamily="34" charset="0"/>
        <a:buChar char="»"/>
        <a:defRPr sz="11900" kern="1200">
          <a:solidFill>
            <a:schemeClr val="tx1"/>
          </a:solidFill>
          <a:latin typeface="+mn-lt"/>
          <a:ea typeface="+mn-ea"/>
          <a:cs typeface="+mn-cs"/>
        </a:defRPr>
      </a:lvl5pPr>
      <a:lvl6pPr marL="14943765" indent="-1358524" algn="l" defTabSz="5434096" rtl="0" eaLnBrk="1" latinLnBrk="0" hangingPunct="1">
        <a:spcBef>
          <a:spcPct val="20000"/>
        </a:spcBef>
        <a:buFont typeface="Arial" pitchFamily="34" charset="0"/>
        <a:buChar char="•"/>
        <a:defRPr sz="11900" kern="1200">
          <a:solidFill>
            <a:schemeClr val="tx1"/>
          </a:solidFill>
          <a:latin typeface="+mn-lt"/>
          <a:ea typeface="+mn-ea"/>
          <a:cs typeface="+mn-cs"/>
        </a:defRPr>
      </a:lvl6pPr>
      <a:lvl7pPr marL="17660813" indent="-1358524" algn="l" defTabSz="5434096" rtl="0" eaLnBrk="1" latinLnBrk="0" hangingPunct="1">
        <a:spcBef>
          <a:spcPct val="20000"/>
        </a:spcBef>
        <a:buFont typeface="Arial" pitchFamily="34" charset="0"/>
        <a:buChar char="•"/>
        <a:defRPr sz="11900" kern="1200">
          <a:solidFill>
            <a:schemeClr val="tx1"/>
          </a:solidFill>
          <a:latin typeface="+mn-lt"/>
          <a:ea typeface="+mn-ea"/>
          <a:cs typeface="+mn-cs"/>
        </a:defRPr>
      </a:lvl7pPr>
      <a:lvl8pPr marL="20377861" indent="-1358524" algn="l" defTabSz="5434096" rtl="0" eaLnBrk="1" latinLnBrk="0" hangingPunct="1">
        <a:spcBef>
          <a:spcPct val="20000"/>
        </a:spcBef>
        <a:buFont typeface="Arial" pitchFamily="34" charset="0"/>
        <a:buChar char="•"/>
        <a:defRPr sz="11900" kern="1200">
          <a:solidFill>
            <a:schemeClr val="tx1"/>
          </a:solidFill>
          <a:latin typeface="+mn-lt"/>
          <a:ea typeface="+mn-ea"/>
          <a:cs typeface="+mn-cs"/>
        </a:defRPr>
      </a:lvl8pPr>
      <a:lvl9pPr marL="23094909" indent="-1358524" algn="l" defTabSz="5434096" rtl="0" eaLnBrk="1" latinLnBrk="0" hangingPunct="1">
        <a:spcBef>
          <a:spcPct val="20000"/>
        </a:spcBef>
        <a:buFont typeface="Arial" pitchFamily="34" charset="0"/>
        <a:buChar char="•"/>
        <a:defRPr sz="11900" kern="1200">
          <a:solidFill>
            <a:schemeClr val="tx1"/>
          </a:solidFill>
          <a:latin typeface="+mn-lt"/>
          <a:ea typeface="+mn-ea"/>
          <a:cs typeface="+mn-cs"/>
        </a:defRPr>
      </a:lvl9pPr>
    </p:bodyStyle>
    <p:otherStyle>
      <a:defPPr>
        <a:defRPr lang="en-US"/>
      </a:defPPr>
      <a:lvl1pPr marL="0" algn="l" defTabSz="5434096" rtl="0" eaLnBrk="1" latinLnBrk="0" hangingPunct="1">
        <a:defRPr sz="10700" kern="1200">
          <a:solidFill>
            <a:schemeClr val="tx1"/>
          </a:solidFill>
          <a:latin typeface="+mn-lt"/>
          <a:ea typeface="+mn-ea"/>
          <a:cs typeface="+mn-cs"/>
        </a:defRPr>
      </a:lvl1pPr>
      <a:lvl2pPr marL="2717048" algn="l" defTabSz="5434096" rtl="0" eaLnBrk="1" latinLnBrk="0" hangingPunct="1">
        <a:defRPr sz="10700" kern="1200">
          <a:solidFill>
            <a:schemeClr val="tx1"/>
          </a:solidFill>
          <a:latin typeface="+mn-lt"/>
          <a:ea typeface="+mn-ea"/>
          <a:cs typeface="+mn-cs"/>
        </a:defRPr>
      </a:lvl2pPr>
      <a:lvl3pPr marL="5434096" algn="l" defTabSz="5434096" rtl="0" eaLnBrk="1" latinLnBrk="0" hangingPunct="1">
        <a:defRPr sz="10700" kern="1200">
          <a:solidFill>
            <a:schemeClr val="tx1"/>
          </a:solidFill>
          <a:latin typeface="+mn-lt"/>
          <a:ea typeface="+mn-ea"/>
          <a:cs typeface="+mn-cs"/>
        </a:defRPr>
      </a:lvl3pPr>
      <a:lvl4pPr marL="8151144" algn="l" defTabSz="5434096" rtl="0" eaLnBrk="1" latinLnBrk="0" hangingPunct="1">
        <a:defRPr sz="10700" kern="1200">
          <a:solidFill>
            <a:schemeClr val="tx1"/>
          </a:solidFill>
          <a:latin typeface="+mn-lt"/>
          <a:ea typeface="+mn-ea"/>
          <a:cs typeface="+mn-cs"/>
        </a:defRPr>
      </a:lvl4pPr>
      <a:lvl5pPr marL="10868193" algn="l" defTabSz="5434096" rtl="0" eaLnBrk="1" latinLnBrk="0" hangingPunct="1">
        <a:defRPr sz="10700" kern="1200">
          <a:solidFill>
            <a:schemeClr val="tx1"/>
          </a:solidFill>
          <a:latin typeface="+mn-lt"/>
          <a:ea typeface="+mn-ea"/>
          <a:cs typeface="+mn-cs"/>
        </a:defRPr>
      </a:lvl5pPr>
      <a:lvl6pPr marL="13585241" algn="l" defTabSz="5434096" rtl="0" eaLnBrk="1" latinLnBrk="0" hangingPunct="1">
        <a:defRPr sz="10700" kern="1200">
          <a:solidFill>
            <a:schemeClr val="tx1"/>
          </a:solidFill>
          <a:latin typeface="+mn-lt"/>
          <a:ea typeface="+mn-ea"/>
          <a:cs typeface="+mn-cs"/>
        </a:defRPr>
      </a:lvl6pPr>
      <a:lvl7pPr marL="16302289" algn="l" defTabSz="5434096" rtl="0" eaLnBrk="1" latinLnBrk="0" hangingPunct="1">
        <a:defRPr sz="10700" kern="1200">
          <a:solidFill>
            <a:schemeClr val="tx1"/>
          </a:solidFill>
          <a:latin typeface="+mn-lt"/>
          <a:ea typeface="+mn-ea"/>
          <a:cs typeface="+mn-cs"/>
        </a:defRPr>
      </a:lvl7pPr>
      <a:lvl8pPr marL="19019337" algn="l" defTabSz="5434096" rtl="0" eaLnBrk="1" latinLnBrk="0" hangingPunct="1">
        <a:defRPr sz="10700" kern="1200">
          <a:solidFill>
            <a:schemeClr val="tx1"/>
          </a:solidFill>
          <a:latin typeface="+mn-lt"/>
          <a:ea typeface="+mn-ea"/>
          <a:cs typeface="+mn-cs"/>
        </a:defRPr>
      </a:lvl8pPr>
      <a:lvl9pPr marL="21736385" algn="l" defTabSz="5434096" rtl="0" eaLnBrk="1" latinLnBrk="0" hangingPunct="1">
        <a:defRPr sz="10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41"/>
          <p:cNvSpPr>
            <a:spLocks noChangeArrowheads="1"/>
          </p:cNvSpPr>
          <p:nvPr/>
        </p:nvSpPr>
        <p:spPr bwMode="auto">
          <a:xfrm rot="5400000">
            <a:off x="14900405" y="15896429"/>
            <a:ext cx="26358852" cy="369887"/>
          </a:xfrm>
          <a:prstGeom prst="rect">
            <a:avLst/>
          </a:prstGeom>
          <a:ln>
            <a:solidFill>
              <a:schemeClr val="accent5"/>
            </a:solidFill>
            <a:headEnd/>
            <a:tailEnd/>
          </a:ln>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4000">
              <a:solidFill>
                <a:srgbClr val="FFFFFF"/>
              </a:solidFill>
            </a:endParaRPr>
          </a:p>
        </p:txBody>
      </p:sp>
      <p:sp>
        <p:nvSpPr>
          <p:cNvPr id="54" name="Rectangle 41"/>
          <p:cNvSpPr>
            <a:spLocks noChangeArrowheads="1"/>
          </p:cNvSpPr>
          <p:nvPr/>
        </p:nvSpPr>
        <p:spPr bwMode="auto">
          <a:xfrm rot="5400000">
            <a:off x="26923204" y="15896429"/>
            <a:ext cx="26358852" cy="369887"/>
          </a:xfrm>
          <a:prstGeom prst="rect">
            <a:avLst/>
          </a:prstGeom>
          <a:ln>
            <a:solidFill>
              <a:schemeClr val="accent5"/>
            </a:solidFill>
            <a:headEnd/>
            <a:tailEnd/>
          </a:ln>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4000">
              <a:solidFill>
                <a:srgbClr val="FFFFFF"/>
              </a:solidFill>
            </a:endParaRPr>
          </a:p>
        </p:txBody>
      </p:sp>
      <p:sp>
        <p:nvSpPr>
          <p:cNvPr id="1046" name="Rectangle 41"/>
          <p:cNvSpPr>
            <a:spLocks noChangeArrowheads="1"/>
          </p:cNvSpPr>
          <p:nvPr/>
        </p:nvSpPr>
        <p:spPr bwMode="auto">
          <a:xfrm rot="5400000">
            <a:off x="-2097882" y="15896430"/>
            <a:ext cx="26358852" cy="369887"/>
          </a:xfrm>
          <a:prstGeom prst="rect">
            <a:avLst/>
          </a:prstGeom>
          <a:ln>
            <a:solidFill>
              <a:schemeClr val="accent5"/>
            </a:solidFill>
            <a:headEnd/>
            <a:tailEnd/>
          </a:ln>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4000">
              <a:solidFill>
                <a:srgbClr val="FFFFFF"/>
              </a:solidFill>
            </a:endParaRPr>
          </a:p>
        </p:txBody>
      </p:sp>
      <p:sp>
        <p:nvSpPr>
          <p:cNvPr id="4" name="Rectangle 3"/>
          <p:cNvSpPr/>
          <p:nvPr/>
        </p:nvSpPr>
        <p:spPr>
          <a:xfrm>
            <a:off x="0" y="-46144"/>
            <a:ext cx="51206400" cy="3068745"/>
          </a:xfrm>
          <a:prstGeom prst="rect">
            <a:avLst/>
          </a:prstGeom>
          <a:ln>
            <a:solidFill>
              <a:schemeClr val="accent5"/>
            </a:solidFill>
          </a:ln>
        </p:spPr>
        <p:style>
          <a:lnRef idx="3">
            <a:schemeClr val="lt1"/>
          </a:lnRef>
          <a:fillRef idx="1">
            <a:schemeClr val="accent5"/>
          </a:fillRef>
          <a:effectRef idx="1">
            <a:schemeClr val="accent5"/>
          </a:effectRef>
          <a:fontRef idx="minor">
            <a:schemeClr val="lt1"/>
          </a:fontRef>
        </p:style>
        <p:txBody>
          <a:bodyPr lIns="543410" tIns="271705" rIns="543410" bIns="271705" anchor="ctr"/>
          <a:lstStyle/>
          <a:p>
            <a:pPr algn="ctr">
              <a:defRPr/>
            </a:pPr>
            <a:r>
              <a:rPr lang="en-US" sz="9600" b="1" dirty="0">
                <a:solidFill>
                  <a:srgbClr val="FFFFFF"/>
                </a:solidFill>
              </a:rPr>
              <a:t>Vision Based Autonomous Control of a Quadcopter</a:t>
            </a:r>
          </a:p>
          <a:p>
            <a:pPr algn="ctr">
              <a:defRPr/>
            </a:pPr>
            <a:r>
              <a:rPr lang="en-US" sz="5400" dirty="0">
                <a:solidFill>
                  <a:srgbClr val="FFFFFF"/>
                </a:solidFill>
              </a:rPr>
              <a:t>By Zach Engstrom, Jeff Deeds, Caleb Gill, and Zack Woods</a:t>
            </a:r>
          </a:p>
          <a:p>
            <a:pPr algn="ctr">
              <a:defRPr/>
            </a:pPr>
            <a:r>
              <a:rPr lang="en-US" sz="5400" dirty="0">
                <a:solidFill>
                  <a:srgbClr val="FFFFFF"/>
                </a:solidFill>
              </a:rPr>
              <a:t>Advised by Drs. </a:t>
            </a:r>
            <a:r>
              <a:rPr lang="en-US" sz="5400" dirty="0" err="1">
                <a:solidFill>
                  <a:srgbClr val="FFFFFF"/>
                </a:solidFill>
              </a:rPr>
              <a:t>Yufeng</a:t>
            </a:r>
            <a:r>
              <a:rPr lang="en-US" sz="5400" dirty="0">
                <a:solidFill>
                  <a:srgbClr val="FFFFFF"/>
                </a:solidFill>
              </a:rPr>
              <a:t> Lu, Jing Wang, and In Soo </a:t>
            </a:r>
            <a:r>
              <a:rPr lang="en-US" sz="5400" dirty="0" err="1">
                <a:solidFill>
                  <a:srgbClr val="FFFFFF"/>
                </a:solidFill>
              </a:rPr>
              <a:t>Ahn</a:t>
            </a:r>
            <a:endParaRPr lang="en-US" sz="5400" dirty="0">
              <a:solidFill>
                <a:srgbClr val="FFFFFF"/>
              </a:solidFill>
            </a:endParaRPr>
          </a:p>
        </p:txBody>
      </p:sp>
      <p:sp>
        <p:nvSpPr>
          <p:cNvPr id="2051" name="Rectangle 1"/>
          <p:cNvSpPr>
            <a:spLocks noChangeArrowheads="1"/>
          </p:cNvSpPr>
          <p:nvPr/>
        </p:nvSpPr>
        <p:spPr bwMode="auto">
          <a:xfrm>
            <a:off x="0" y="-30163"/>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0700">
                <a:solidFill>
                  <a:schemeClr val="tx1"/>
                </a:solidFill>
                <a:latin typeface="Arial" panose="020B0604020202020204" pitchFamily="34" charset="0"/>
              </a:defRPr>
            </a:lvl1pPr>
            <a:lvl2pPr marL="742950" indent="-285750" eaLnBrk="0" hangingPunct="0">
              <a:defRPr sz="10700">
                <a:solidFill>
                  <a:schemeClr val="tx1"/>
                </a:solidFill>
                <a:latin typeface="Arial" panose="020B0604020202020204" pitchFamily="34" charset="0"/>
              </a:defRPr>
            </a:lvl2pPr>
            <a:lvl3pPr marL="1143000" indent="-228600" eaLnBrk="0" hangingPunct="0">
              <a:defRPr sz="10700">
                <a:solidFill>
                  <a:schemeClr val="tx1"/>
                </a:solidFill>
                <a:latin typeface="Arial" panose="020B0604020202020204" pitchFamily="34" charset="0"/>
              </a:defRPr>
            </a:lvl3pPr>
            <a:lvl4pPr marL="1600200" indent="-228600" eaLnBrk="0" hangingPunct="0">
              <a:defRPr sz="10700">
                <a:solidFill>
                  <a:schemeClr val="tx1"/>
                </a:solidFill>
                <a:latin typeface="Arial" panose="020B0604020202020204" pitchFamily="34" charset="0"/>
              </a:defRPr>
            </a:lvl4pPr>
            <a:lvl5pPr marL="2057400" indent="-228600" eaLnBrk="0" hangingPunct="0">
              <a:defRPr sz="10700">
                <a:solidFill>
                  <a:schemeClr val="tx1"/>
                </a:solidFill>
                <a:latin typeface="Arial" panose="020B0604020202020204" pitchFamily="34" charset="0"/>
              </a:defRPr>
            </a:lvl5pPr>
            <a:lvl6pPr marL="2514600" indent="-228600" eaLnBrk="0" fontAlgn="base" hangingPunct="0">
              <a:spcBef>
                <a:spcPct val="0"/>
              </a:spcBef>
              <a:spcAft>
                <a:spcPct val="0"/>
              </a:spcAft>
              <a:defRPr sz="10700">
                <a:solidFill>
                  <a:schemeClr val="tx1"/>
                </a:solidFill>
                <a:latin typeface="Arial" panose="020B0604020202020204" pitchFamily="34" charset="0"/>
              </a:defRPr>
            </a:lvl6pPr>
            <a:lvl7pPr marL="2971800" indent="-228600" eaLnBrk="0" fontAlgn="base" hangingPunct="0">
              <a:spcBef>
                <a:spcPct val="0"/>
              </a:spcBef>
              <a:spcAft>
                <a:spcPct val="0"/>
              </a:spcAft>
              <a:defRPr sz="10700">
                <a:solidFill>
                  <a:schemeClr val="tx1"/>
                </a:solidFill>
                <a:latin typeface="Arial" panose="020B0604020202020204" pitchFamily="34" charset="0"/>
              </a:defRPr>
            </a:lvl7pPr>
            <a:lvl8pPr marL="3429000" indent="-228600" eaLnBrk="0" fontAlgn="base" hangingPunct="0">
              <a:spcBef>
                <a:spcPct val="0"/>
              </a:spcBef>
              <a:spcAft>
                <a:spcPct val="0"/>
              </a:spcAft>
              <a:defRPr sz="10700">
                <a:solidFill>
                  <a:schemeClr val="tx1"/>
                </a:solidFill>
                <a:latin typeface="Arial" panose="020B0604020202020204" pitchFamily="34" charset="0"/>
              </a:defRPr>
            </a:lvl8pPr>
            <a:lvl9pPr marL="3886200" indent="-228600" eaLnBrk="0" fontAlgn="base" hangingPunct="0">
              <a:spcBef>
                <a:spcPct val="0"/>
              </a:spcBef>
              <a:spcAft>
                <a:spcPct val="0"/>
              </a:spcAft>
              <a:defRPr sz="10700">
                <a:solidFill>
                  <a:schemeClr val="tx1"/>
                </a:solidFill>
                <a:latin typeface="Arial" panose="020B0604020202020204" pitchFamily="34" charset="0"/>
              </a:defRPr>
            </a:lvl9pPr>
          </a:lstStyle>
          <a:p>
            <a:pPr defTabSz="914400" eaLnBrk="1" hangingPunct="1"/>
            <a:endParaRPr lang="en-US" altLang="en-US" sz="1800">
              <a:cs typeface="Arial" panose="020B0604020202020204" pitchFamily="34" charset="0"/>
            </a:endParaRPr>
          </a:p>
        </p:txBody>
      </p:sp>
      <p:sp>
        <p:nvSpPr>
          <p:cNvPr id="2061" name="Rectangle 47"/>
          <p:cNvSpPr>
            <a:spLocks noChangeArrowheads="1"/>
          </p:cNvSpPr>
          <p:nvPr/>
        </p:nvSpPr>
        <p:spPr bwMode="auto">
          <a:xfrm>
            <a:off x="0" y="0"/>
            <a:ext cx="51206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0700">
                <a:solidFill>
                  <a:schemeClr val="tx1"/>
                </a:solidFill>
                <a:latin typeface="Arial" panose="020B0604020202020204" pitchFamily="34" charset="0"/>
              </a:defRPr>
            </a:lvl1pPr>
            <a:lvl2pPr marL="742950" indent="-285750" eaLnBrk="0" hangingPunct="0">
              <a:defRPr sz="10700">
                <a:solidFill>
                  <a:schemeClr val="tx1"/>
                </a:solidFill>
                <a:latin typeface="Arial" panose="020B0604020202020204" pitchFamily="34" charset="0"/>
              </a:defRPr>
            </a:lvl2pPr>
            <a:lvl3pPr marL="1143000" indent="-228600" eaLnBrk="0" hangingPunct="0">
              <a:defRPr sz="10700">
                <a:solidFill>
                  <a:schemeClr val="tx1"/>
                </a:solidFill>
                <a:latin typeface="Arial" panose="020B0604020202020204" pitchFamily="34" charset="0"/>
              </a:defRPr>
            </a:lvl3pPr>
            <a:lvl4pPr marL="1600200" indent="-228600" eaLnBrk="0" hangingPunct="0">
              <a:defRPr sz="10700">
                <a:solidFill>
                  <a:schemeClr val="tx1"/>
                </a:solidFill>
                <a:latin typeface="Arial" panose="020B0604020202020204" pitchFamily="34" charset="0"/>
              </a:defRPr>
            </a:lvl4pPr>
            <a:lvl5pPr marL="2057400" indent="-228600" eaLnBrk="0" hangingPunct="0">
              <a:defRPr sz="10700">
                <a:solidFill>
                  <a:schemeClr val="tx1"/>
                </a:solidFill>
                <a:latin typeface="Arial" panose="020B0604020202020204" pitchFamily="34" charset="0"/>
              </a:defRPr>
            </a:lvl5pPr>
            <a:lvl6pPr marL="2514600" indent="-228600" defTabSz="5434013" eaLnBrk="0" fontAlgn="base" hangingPunct="0">
              <a:spcBef>
                <a:spcPct val="0"/>
              </a:spcBef>
              <a:spcAft>
                <a:spcPct val="0"/>
              </a:spcAft>
              <a:defRPr sz="10700">
                <a:solidFill>
                  <a:schemeClr val="tx1"/>
                </a:solidFill>
                <a:latin typeface="Arial" panose="020B0604020202020204" pitchFamily="34" charset="0"/>
              </a:defRPr>
            </a:lvl6pPr>
            <a:lvl7pPr marL="2971800" indent="-228600" defTabSz="5434013" eaLnBrk="0" fontAlgn="base" hangingPunct="0">
              <a:spcBef>
                <a:spcPct val="0"/>
              </a:spcBef>
              <a:spcAft>
                <a:spcPct val="0"/>
              </a:spcAft>
              <a:defRPr sz="10700">
                <a:solidFill>
                  <a:schemeClr val="tx1"/>
                </a:solidFill>
                <a:latin typeface="Arial" panose="020B0604020202020204" pitchFamily="34" charset="0"/>
              </a:defRPr>
            </a:lvl7pPr>
            <a:lvl8pPr marL="3429000" indent="-228600" defTabSz="5434013" eaLnBrk="0" fontAlgn="base" hangingPunct="0">
              <a:spcBef>
                <a:spcPct val="0"/>
              </a:spcBef>
              <a:spcAft>
                <a:spcPct val="0"/>
              </a:spcAft>
              <a:defRPr sz="10700">
                <a:solidFill>
                  <a:schemeClr val="tx1"/>
                </a:solidFill>
                <a:latin typeface="Arial" panose="020B0604020202020204" pitchFamily="34" charset="0"/>
              </a:defRPr>
            </a:lvl8pPr>
            <a:lvl9pPr marL="3886200" indent="-228600" defTabSz="5434013" eaLnBrk="0" fontAlgn="base" hangingPunct="0">
              <a:spcBef>
                <a:spcPct val="0"/>
              </a:spcBef>
              <a:spcAft>
                <a:spcPct val="0"/>
              </a:spcAft>
              <a:defRPr sz="10700">
                <a:solidFill>
                  <a:schemeClr val="tx1"/>
                </a:solidFill>
                <a:latin typeface="Arial" panose="020B0604020202020204" pitchFamily="34" charset="0"/>
              </a:defRPr>
            </a:lvl9pPr>
          </a:lstStyle>
          <a:p>
            <a:pPr eaLnBrk="1" hangingPunct="1"/>
            <a:endParaRPr lang="en-US" altLang="en-US"/>
          </a:p>
        </p:txBody>
      </p:sp>
      <p:sp>
        <p:nvSpPr>
          <p:cNvPr id="2062" name="Rectangle 49"/>
          <p:cNvSpPr>
            <a:spLocks noChangeArrowheads="1"/>
          </p:cNvSpPr>
          <p:nvPr/>
        </p:nvSpPr>
        <p:spPr bwMode="auto">
          <a:xfrm>
            <a:off x="0" y="0"/>
            <a:ext cx="51206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0700">
                <a:solidFill>
                  <a:schemeClr val="tx1"/>
                </a:solidFill>
                <a:latin typeface="Arial" panose="020B0604020202020204" pitchFamily="34" charset="0"/>
              </a:defRPr>
            </a:lvl1pPr>
            <a:lvl2pPr marL="742950" indent="-285750" eaLnBrk="0" hangingPunct="0">
              <a:defRPr sz="10700">
                <a:solidFill>
                  <a:schemeClr val="tx1"/>
                </a:solidFill>
                <a:latin typeface="Arial" panose="020B0604020202020204" pitchFamily="34" charset="0"/>
              </a:defRPr>
            </a:lvl2pPr>
            <a:lvl3pPr marL="1143000" indent="-228600" eaLnBrk="0" hangingPunct="0">
              <a:defRPr sz="10700">
                <a:solidFill>
                  <a:schemeClr val="tx1"/>
                </a:solidFill>
                <a:latin typeface="Arial" panose="020B0604020202020204" pitchFamily="34" charset="0"/>
              </a:defRPr>
            </a:lvl3pPr>
            <a:lvl4pPr marL="1600200" indent="-228600" eaLnBrk="0" hangingPunct="0">
              <a:defRPr sz="10700">
                <a:solidFill>
                  <a:schemeClr val="tx1"/>
                </a:solidFill>
                <a:latin typeface="Arial" panose="020B0604020202020204" pitchFamily="34" charset="0"/>
              </a:defRPr>
            </a:lvl4pPr>
            <a:lvl5pPr marL="2057400" indent="-228600" eaLnBrk="0" hangingPunct="0">
              <a:defRPr sz="10700">
                <a:solidFill>
                  <a:schemeClr val="tx1"/>
                </a:solidFill>
                <a:latin typeface="Arial" panose="020B0604020202020204" pitchFamily="34" charset="0"/>
              </a:defRPr>
            </a:lvl5pPr>
            <a:lvl6pPr marL="2514600" indent="-228600" defTabSz="5434013" eaLnBrk="0" fontAlgn="base" hangingPunct="0">
              <a:spcBef>
                <a:spcPct val="0"/>
              </a:spcBef>
              <a:spcAft>
                <a:spcPct val="0"/>
              </a:spcAft>
              <a:defRPr sz="10700">
                <a:solidFill>
                  <a:schemeClr val="tx1"/>
                </a:solidFill>
                <a:latin typeface="Arial" panose="020B0604020202020204" pitchFamily="34" charset="0"/>
              </a:defRPr>
            </a:lvl6pPr>
            <a:lvl7pPr marL="2971800" indent="-228600" defTabSz="5434013" eaLnBrk="0" fontAlgn="base" hangingPunct="0">
              <a:spcBef>
                <a:spcPct val="0"/>
              </a:spcBef>
              <a:spcAft>
                <a:spcPct val="0"/>
              </a:spcAft>
              <a:defRPr sz="10700">
                <a:solidFill>
                  <a:schemeClr val="tx1"/>
                </a:solidFill>
                <a:latin typeface="Arial" panose="020B0604020202020204" pitchFamily="34" charset="0"/>
              </a:defRPr>
            </a:lvl7pPr>
            <a:lvl8pPr marL="3429000" indent="-228600" defTabSz="5434013" eaLnBrk="0" fontAlgn="base" hangingPunct="0">
              <a:spcBef>
                <a:spcPct val="0"/>
              </a:spcBef>
              <a:spcAft>
                <a:spcPct val="0"/>
              </a:spcAft>
              <a:defRPr sz="10700">
                <a:solidFill>
                  <a:schemeClr val="tx1"/>
                </a:solidFill>
                <a:latin typeface="Arial" panose="020B0604020202020204" pitchFamily="34" charset="0"/>
              </a:defRPr>
            </a:lvl8pPr>
            <a:lvl9pPr marL="3886200" indent="-228600" defTabSz="5434013" eaLnBrk="0" fontAlgn="base" hangingPunct="0">
              <a:spcBef>
                <a:spcPct val="0"/>
              </a:spcBef>
              <a:spcAft>
                <a:spcPct val="0"/>
              </a:spcAft>
              <a:defRPr sz="10700">
                <a:solidFill>
                  <a:schemeClr val="tx1"/>
                </a:solidFill>
                <a:latin typeface="Arial" panose="020B0604020202020204" pitchFamily="34" charset="0"/>
              </a:defRPr>
            </a:lvl9pPr>
          </a:lstStyle>
          <a:p>
            <a:pPr eaLnBrk="1" hangingPunct="1"/>
            <a:endParaRPr lang="en-US" altLang="en-US"/>
          </a:p>
        </p:txBody>
      </p:sp>
      <p:sp>
        <p:nvSpPr>
          <p:cNvPr id="2064" name="Rectangle 51"/>
          <p:cNvSpPr>
            <a:spLocks noChangeArrowheads="1"/>
          </p:cNvSpPr>
          <p:nvPr/>
        </p:nvSpPr>
        <p:spPr bwMode="auto">
          <a:xfrm>
            <a:off x="0" y="0"/>
            <a:ext cx="51206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0700">
                <a:solidFill>
                  <a:schemeClr val="tx1"/>
                </a:solidFill>
                <a:latin typeface="Arial" panose="020B0604020202020204" pitchFamily="34" charset="0"/>
              </a:defRPr>
            </a:lvl1pPr>
            <a:lvl2pPr marL="742950" indent="-285750" eaLnBrk="0" hangingPunct="0">
              <a:defRPr sz="10700">
                <a:solidFill>
                  <a:schemeClr val="tx1"/>
                </a:solidFill>
                <a:latin typeface="Arial" panose="020B0604020202020204" pitchFamily="34" charset="0"/>
              </a:defRPr>
            </a:lvl2pPr>
            <a:lvl3pPr marL="1143000" indent="-228600" eaLnBrk="0" hangingPunct="0">
              <a:defRPr sz="10700">
                <a:solidFill>
                  <a:schemeClr val="tx1"/>
                </a:solidFill>
                <a:latin typeface="Arial" panose="020B0604020202020204" pitchFamily="34" charset="0"/>
              </a:defRPr>
            </a:lvl3pPr>
            <a:lvl4pPr marL="1600200" indent="-228600" eaLnBrk="0" hangingPunct="0">
              <a:defRPr sz="10700">
                <a:solidFill>
                  <a:schemeClr val="tx1"/>
                </a:solidFill>
                <a:latin typeface="Arial" panose="020B0604020202020204" pitchFamily="34" charset="0"/>
              </a:defRPr>
            </a:lvl4pPr>
            <a:lvl5pPr marL="2057400" indent="-228600" eaLnBrk="0" hangingPunct="0">
              <a:defRPr sz="10700">
                <a:solidFill>
                  <a:schemeClr val="tx1"/>
                </a:solidFill>
                <a:latin typeface="Arial" panose="020B0604020202020204" pitchFamily="34" charset="0"/>
              </a:defRPr>
            </a:lvl5pPr>
            <a:lvl6pPr marL="2514600" indent="-228600" defTabSz="5434013" eaLnBrk="0" fontAlgn="base" hangingPunct="0">
              <a:spcBef>
                <a:spcPct val="0"/>
              </a:spcBef>
              <a:spcAft>
                <a:spcPct val="0"/>
              </a:spcAft>
              <a:defRPr sz="10700">
                <a:solidFill>
                  <a:schemeClr val="tx1"/>
                </a:solidFill>
                <a:latin typeface="Arial" panose="020B0604020202020204" pitchFamily="34" charset="0"/>
              </a:defRPr>
            </a:lvl6pPr>
            <a:lvl7pPr marL="2971800" indent="-228600" defTabSz="5434013" eaLnBrk="0" fontAlgn="base" hangingPunct="0">
              <a:spcBef>
                <a:spcPct val="0"/>
              </a:spcBef>
              <a:spcAft>
                <a:spcPct val="0"/>
              </a:spcAft>
              <a:defRPr sz="10700">
                <a:solidFill>
                  <a:schemeClr val="tx1"/>
                </a:solidFill>
                <a:latin typeface="Arial" panose="020B0604020202020204" pitchFamily="34" charset="0"/>
              </a:defRPr>
            </a:lvl7pPr>
            <a:lvl8pPr marL="3429000" indent="-228600" defTabSz="5434013" eaLnBrk="0" fontAlgn="base" hangingPunct="0">
              <a:spcBef>
                <a:spcPct val="0"/>
              </a:spcBef>
              <a:spcAft>
                <a:spcPct val="0"/>
              </a:spcAft>
              <a:defRPr sz="10700">
                <a:solidFill>
                  <a:schemeClr val="tx1"/>
                </a:solidFill>
                <a:latin typeface="Arial" panose="020B0604020202020204" pitchFamily="34" charset="0"/>
              </a:defRPr>
            </a:lvl8pPr>
            <a:lvl9pPr marL="3886200" indent="-228600" defTabSz="5434013" eaLnBrk="0" fontAlgn="base" hangingPunct="0">
              <a:spcBef>
                <a:spcPct val="0"/>
              </a:spcBef>
              <a:spcAft>
                <a:spcPct val="0"/>
              </a:spcAft>
              <a:defRPr sz="10700">
                <a:solidFill>
                  <a:schemeClr val="tx1"/>
                </a:solidFill>
                <a:latin typeface="Arial" panose="020B0604020202020204" pitchFamily="34" charset="0"/>
              </a:defRPr>
            </a:lvl9pPr>
          </a:lstStyle>
          <a:p>
            <a:pPr eaLnBrk="1" hangingPunct="1"/>
            <a:endParaRPr lang="en-US" altLang="en-US"/>
          </a:p>
        </p:txBody>
      </p:sp>
      <p:sp>
        <p:nvSpPr>
          <p:cNvPr id="2069" name="Rectangle 58"/>
          <p:cNvSpPr>
            <a:spLocks noChangeArrowheads="1"/>
          </p:cNvSpPr>
          <p:nvPr/>
        </p:nvSpPr>
        <p:spPr bwMode="auto">
          <a:xfrm>
            <a:off x="0" y="0"/>
            <a:ext cx="51206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0700">
                <a:solidFill>
                  <a:schemeClr val="tx1"/>
                </a:solidFill>
                <a:latin typeface="Arial" panose="020B0604020202020204" pitchFamily="34" charset="0"/>
              </a:defRPr>
            </a:lvl1pPr>
            <a:lvl2pPr marL="742950" indent="-285750" eaLnBrk="0" hangingPunct="0">
              <a:defRPr sz="10700">
                <a:solidFill>
                  <a:schemeClr val="tx1"/>
                </a:solidFill>
                <a:latin typeface="Arial" panose="020B0604020202020204" pitchFamily="34" charset="0"/>
              </a:defRPr>
            </a:lvl2pPr>
            <a:lvl3pPr marL="1143000" indent="-228600" eaLnBrk="0" hangingPunct="0">
              <a:defRPr sz="10700">
                <a:solidFill>
                  <a:schemeClr val="tx1"/>
                </a:solidFill>
                <a:latin typeface="Arial" panose="020B0604020202020204" pitchFamily="34" charset="0"/>
              </a:defRPr>
            </a:lvl3pPr>
            <a:lvl4pPr marL="1600200" indent="-228600" eaLnBrk="0" hangingPunct="0">
              <a:defRPr sz="10700">
                <a:solidFill>
                  <a:schemeClr val="tx1"/>
                </a:solidFill>
                <a:latin typeface="Arial" panose="020B0604020202020204" pitchFamily="34" charset="0"/>
              </a:defRPr>
            </a:lvl4pPr>
            <a:lvl5pPr marL="2057400" indent="-228600" eaLnBrk="0" hangingPunct="0">
              <a:defRPr sz="10700">
                <a:solidFill>
                  <a:schemeClr val="tx1"/>
                </a:solidFill>
                <a:latin typeface="Arial" panose="020B0604020202020204" pitchFamily="34" charset="0"/>
              </a:defRPr>
            </a:lvl5pPr>
            <a:lvl6pPr marL="2514600" indent="-228600" defTabSz="5434013" eaLnBrk="0" fontAlgn="base" hangingPunct="0">
              <a:spcBef>
                <a:spcPct val="0"/>
              </a:spcBef>
              <a:spcAft>
                <a:spcPct val="0"/>
              </a:spcAft>
              <a:defRPr sz="10700">
                <a:solidFill>
                  <a:schemeClr val="tx1"/>
                </a:solidFill>
                <a:latin typeface="Arial" panose="020B0604020202020204" pitchFamily="34" charset="0"/>
              </a:defRPr>
            </a:lvl6pPr>
            <a:lvl7pPr marL="2971800" indent="-228600" defTabSz="5434013" eaLnBrk="0" fontAlgn="base" hangingPunct="0">
              <a:spcBef>
                <a:spcPct val="0"/>
              </a:spcBef>
              <a:spcAft>
                <a:spcPct val="0"/>
              </a:spcAft>
              <a:defRPr sz="10700">
                <a:solidFill>
                  <a:schemeClr val="tx1"/>
                </a:solidFill>
                <a:latin typeface="Arial" panose="020B0604020202020204" pitchFamily="34" charset="0"/>
              </a:defRPr>
            </a:lvl7pPr>
            <a:lvl8pPr marL="3429000" indent="-228600" defTabSz="5434013" eaLnBrk="0" fontAlgn="base" hangingPunct="0">
              <a:spcBef>
                <a:spcPct val="0"/>
              </a:spcBef>
              <a:spcAft>
                <a:spcPct val="0"/>
              </a:spcAft>
              <a:defRPr sz="10700">
                <a:solidFill>
                  <a:schemeClr val="tx1"/>
                </a:solidFill>
                <a:latin typeface="Arial" panose="020B0604020202020204" pitchFamily="34" charset="0"/>
              </a:defRPr>
            </a:lvl8pPr>
            <a:lvl9pPr marL="3886200" indent="-228600" defTabSz="5434013" eaLnBrk="0" fontAlgn="base" hangingPunct="0">
              <a:spcBef>
                <a:spcPct val="0"/>
              </a:spcBef>
              <a:spcAft>
                <a:spcPct val="0"/>
              </a:spcAft>
              <a:defRPr sz="10700">
                <a:solidFill>
                  <a:schemeClr val="tx1"/>
                </a:solidFill>
                <a:latin typeface="Arial" panose="020B0604020202020204" pitchFamily="34" charset="0"/>
              </a:defRPr>
            </a:lvl9pPr>
          </a:lstStyle>
          <a:p>
            <a:pPr eaLnBrk="1" hangingPunct="1"/>
            <a:endParaRPr lang="en-US" altLang="en-US"/>
          </a:p>
        </p:txBody>
      </p:sp>
      <p:sp>
        <p:nvSpPr>
          <p:cNvPr id="2070" name="Rectangle 59"/>
          <p:cNvSpPr>
            <a:spLocks noChangeArrowheads="1"/>
          </p:cNvSpPr>
          <p:nvPr/>
        </p:nvSpPr>
        <p:spPr bwMode="auto">
          <a:xfrm>
            <a:off x="0" y="190500"/>
            <a:ext cx="51206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0700">
                <a:solidFill>
                  <a:schemeClr val="tx1"/>
                </a:solidFill>
                <a:latin typeface="Arial" panose="020B0604020202020204" pitchFamily="34" charset="0"/>
              </a:defRPr>
            </a:lvl1pPr>
            <a:lvl2pPr marL="742950" indent="-285750" eaLnBrk="0" hangingPunct="0">
              <a:defRPr sz="10700">
                <a:solidFill>
                  <a:schemeClr val="tx1"/>
                </a:solidFill>
                <a:latin typeface="Arial" panose="020B0604020202020204" pitchFamily="34" charset="0"/>
              </a:defRPr>
            </a:lvl2pPr>
            <a:lvl3pPr marL="1143000" indent="-228600" eaLnBrk="0" hangingPunct="0">
              <a:defRPr sz="10700">
                <a:solidFill>
                  <a:schemeClr val="tx1"/>
                </a:solidFill>
                <a:latin typeface="Arial" panose="020B0604020202020204" pitchFamily="34" charset="0"/>
              </a:defRPr>
            </a:lvl3pPr>
            <a:lvl4pPr marL="1600200" indent="-228600" eaLnBrk="0" hangingPunct="0">
              <a:defRPr sz="10700">
                <a:solidFill>
                  <a:schemeClr val="tx1"/>
                </a:solidFill>
                <a:latin typeface="Arial" panose="020B0604020202020204" pitchFamily="34" charset="0"/>
              </a:defRPr>
            </a:lvl4pPr>
            <a:lvl5pPr marL="2057400" indent="-228600" eaLnBrk="0" hangingPunct="0">
              <a:defRPr sz="10700">
                <a:solidFill>
                  <a:schemeClr val="tx1"/>
                </a:solidFill>
                <a:latin typeface="Arial" panose="020B0604020202020204" pitchFamily="34" charset="0"/>
              </a:defRPr>
            </a:lvl5pPr>
            <a:lvl6pPr marL="2514600" indent="-228600" defTabSz="5434013" eaLnBrk="0" fontAlgn="base" hangingPunct="0">
              <a:spcBef>
                <a:spcPct val="0"/>
              </a:spcBef>
              <a:spcAft>
                <a:spcPct val="0"/>
              </a:spcAft>
              <a:defRPr sz="10700">
                <a:solidFill>
                  <a:schemeClr val="tx1"/>
                </a:solidFill>
                <a:latin typeface="Arial" panose="020B0604020202020204" pitchFamily="34" charset="0"/>
              </a:defRPr>
            </a:lvl6pPr>
            <a:lvl7pPr marL="2971800" indent="-228600" defTabSz="5434013" eaLnBrk="0" fontAlgn="base" hangingPunct="0">
              <a:spcBef>
                <a:spcPct val="0"/>
              </a:spcBef>
              <a:spcAft>
                <a:spcPct val="0"/>
              </a:spcAft>
              <a:defRPr sz="10700">
                <a:solidFill>
                  <a:schemeClr val="tx1"/>
                </a:solidFill>
                <a:latin typeface="Arial" panose="020B0604020202020204" pitchFamily="34" charset="0"/>
              </a:defRPr>
            </a:lvl7pPr>
            <a:lvl8pPr marL="3429000" indent="-228600" defTabSz="5434013" eaLnBrk="0" fontAlgn="base" hangingPunct="0">
              <a:spcBef>
                <a:spcPct val="0"/>
              </a:spcBef>
              <a:spcAft>
                <a:spcPct val="0"/>
              </a:spcAft>
              <a:defRPr sz="10700">
                <a:solidFill>
                  <a:schemeClr val="tx1"/>
                </a:solidFill>
                <a:latin typeface="Arial" panose="020B0604020202020204" pitchFamily="34" charset="0"/>
              </a:defRPr>
            </a:lvl8pPr>
            <a:lvl9pPr marL="3886200" indent="-228600" defTabSz="5434013" eaLnBrk="0" fontAlgn="base" hangingPunct="0">
              <a:spcBef>
                <a:spcPct val="0"/>
              </a:spcBef>
              <a:spcAft>
                <a:spcPct val="0"/>
              </a:spcAft>
              <a:defRPr sz="10700">
                <a:solidFill>
                  <a:schemeClr val="tx1"/>
                </a:solidFill>
                <a:latin typeface="Arial" panose="020B0604020202020204" pitchFamily="34" charset="0"/>
              </a:defRPr>
            </a:lvl9pPr>
          </a:lstStyle>
          <a:p>
            <a:r>
              <a:rPr lang="en-US" altLang="en-US" sz="1100">
                <a:ea typeface="Calibri" panose="020F0502020204030204" pitchFamily="34" charset="0"/>
                <a:cs typeface="Times New Roman" panose="02020603050405020304" pitchFamily="18" charset="0"/>
              </a:rPr>
              <a:t>	 </a:t>
            </a:r>
            <a:endParaRPr lang="en-US" altLang="en-US">
              <a:ea typeface="Calibri" panose="020F0502020204030204" pitchFamily="34" charset="0"/>
              <a:cs typeface="Times New Roman" panose="02020603050405020304" pitchFamily="18" charset="0"/>
            </a:endParaRPr>
          </a:p>
        </p:txBody>
      </p:sp>
      <p:sp>
        <p:nvSpPr>
          <p:cNvPr id="2073" name="Rectangle 44"/>
          <p:cNvSpPr>
            <a:spLocks noChangeArrowheads="1"/>
          </p:cNvSpPr>
          <p:nvPr/>
        </p:nvSpPr>
        <p:spPr bwMode="auto">
          <a:xfrm>
            <a:off x="0" y="0"/>
            <a:ext cx="51206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0700">
                <a:solidFill>
                  <a:schemeClr val="tx1"/>
                </a:solidFill>
                <a:latin typeface="Arial" panose="020B0604020202020204" pitchFamily="34" charset="0"/>
              </a:defRPr>
            </a:lvl1pPr>
            <a:lvl2pPr marL="742950" indent="-285750" eaLnBrk="0" hangingPunct="0">
              <a:defRPr sz="10700">
                <a:solidFill>
                  <a:schemeClr val="tx1"/>
                </a:solidFill>
                <a:latin typeface="Arial" panose="020B0604020202020204" pitchFamily="34" charset="0"/>
              </a:defRPr>
            </a:lvl2pPr>
            <a:lvl3pPr marL="1143000" indent="-228600" eaLnBrk="0" hangingPunct="0">
              <a:defRPr sz="10700">
                <a:solidFill>
                  <a:schemeClr val="tx1"/>
                </a:solidFill>
                <a:latin typeface="Arial" panose="020B0604020202020204" pitchFamily="34" charset="0"/>
              </a:defRPr>
            </a:lvl3pPr>
            <a:lvl4pPr marL="1600200" indent="-228600" eaLnBrk="0" hangingPunct="0">
              <a:defRPr sz="10700">
                <a:solidFill>
                  <a:schemeClr val="tx1"/>
                </a:solidFill>
                <a:latin typeface="Arial" panose="020B0604020202020204" pitchFamily="34" charset="0"/>
              </a:defRPr>
            </a:lvl4pPr>
            <a:lvl5pPr marL="2057400" indent="-228600" eaLnBrk="0" hangingPunct="0">
              <a:defRPr sz="10700">
                <a:solidFill>
                  <a:schemeClr val="tx1"/>
                </a:solidFill>
                <a:latin typeface="Arial" panose="020B0604020202020204" pitchFamily="34" charset="0"/>
              </a:defRPr>
            </a:lvl5pPr>
            <a:lvl6pPr marL="2514600" indent="-228600" defTabSz="5434013" eaLnBrk="0" fontAlgn="base" hangingPunct="0">
              <a:spcBef>
                <a:spcPct val="0"/>
              </a:spcBef>
              <a:spcAft>
                <a:spcPct val="0"/>
              </a:spcAft>
              <a:defRPr sz="10700">
                <a:solidFill>
                  <a:schemeClr val="tx1"/>
                </a:solidFill>
                <a:latin typeface="Arial" panose="020B0604020202020204" pitchFamily="34" charset="0"/>
              </a:defRPr>
            </a:lvl6pPr>
            <a:lvl7pPr marL="2971800" indent="-228600" defTabSz="5434013" eaLnBrk="0" fontAlgn="base" hangingPunct="0">
              <a:spcBef>
                <a:spcPct val="0"/>
              </a:spcBef>
              <a:spcAft>
                <a:spcPct val="0"/>
              </a:spcAft>
              <a:defRPr sz="10700">
                <a:solidFill>
                  <a:schemeClr val="tx1"/>
                </a:solidFill>
                <a:latin typeface="Arial" panose="020B0604020202020204" pitchFamily="34" charset="0"/>
              </a:defRPr>
            </a:lvl7pPr>
            <a:lvl8pPr marL="3429000" indent="-228600" defTabSz="5434013" eaLnBrk="0" fontAlgn="base" hangingPunct="0">
              <a:spcBef>
                <a:spcPct val="0"/>
              </a:spcBef>
              <a:spcAft>
                <a:spcPct val="0"/>
              </a:spcAft>
              <a:defRPr sz="10700">
                <a:solidFill>
                  <a:schemeClr val="tx1"/>
                </a:solidFill>
                <a:latin typeface="Arial" panose="020B0604020202020204" pitchFamily="34" charset="0"/>
              </a:defRPr>
            </a:lvl8pPr>
            <a:lvl9pPr marL="3886200" indent="-228600" defTabSz="5434013" eaLnBrk="0" fontAlgn="base" hangingPunct="0">
              <a:spcBef>
                <a:spcPct val="0"/>
              </a:spcBef>
              <a:spcAft>
                <a:spcPct val="0"/>
              </a:spcAft>
              <a:defRPr sz="10700">
                <a:solidFill>
                  <a:schemeClr val="tx1"/>
                </a:solidFill>
                <a:latin typeface="Arial" panose="020B0604020202020204" pitchFamily="34" charset="0"/>
              </a:defRPr>
            </a:lvl9pPr>
          </a:lstStyle>
          <a:p>
            <a:pPr eaLnBrk="1" hangingPunct="1"/>
            <a:endParaRPr lang="en-US" altLang="en-US"/>
          </a:p>
        </p:txBody>
      </p:sp>
      <p:sp>
        <p:nvSpPr>
          <p:cNvPr id="2075" name="Rectangle 46"/>
          <p:cNvSpPr>
            <a:spLocks noChangeArrowheads="1"/>
          </p:cNvSpPr>
          <p:nvPr/>
        </p:nvSpPr>
        <p:spPr bwMode="auto">
          <a:xfrm>
            <a:off x="0" y="0"/>
            <a:ext cx="51206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0700">
                <a:solidFill>
                  <a:schemeClr val="tx1"/>
                </a:solidFill>
                <a:latin typeface="Arial" panose="020B0604020202020204" pitchFamily="34" charset="0"/>
              </a:defRPr>
            </a:lvl1pPr>
            <a:lvl2pPr marL="742950" indent="-285750" eaLnBrk="0" hangingPunct="0">
              <a:defRPr sz="10700">
                <a:solidFill>
                  <a:schemeClr val="tx1"/>
                </a:solidFill>
                <a:latin typeface="Arial" panose="020B0604020202020204" pitchFamily="34" charset="0"/>
              </a:defRPr>
            </a:lvl2pPr>
            <a:lvl3pPr marL="1143000" indent="-228600" eaLnBrk="0" hangingPunct="0">
              <a:defRPr sz="10700">
                <a:solidFill>
                  <a:schemeClr val="tx1"/>
                </a:solidFill>
                <a:latin typeface="Arial" panose="020B0604020202020204" pitchFamily="34" charset="0"/>
              </a:defRPr>
            </a:lvl3pPr>
            <a:lvl4pPr marL="1600200" indent="-228600" eaLnBrk="0" hangingPunct="0">
              <a:defRPr sz="10700">
                <a:solidFill>
                  <a:schemeClr val="tx1"/>
                </a:solidFill>
                <a:latin typeface="Arial" panose="020B0604020202020204" pitchFamily="34" charset="0"/>
              </a:defRPr>
            </a:lvl4pPr>
            <a:lvl5pPr marL="2057400" indent="-228600" eaLnBrk="0" hangingPunct="0">
              <a:defRPr sz="10700">
                <a:solidFill>
                  <a:schemeClr val="tx1"/>
                </a:solidFill>
                <a:latin typeface="Arial" panose="020B0604020202020204" pitchFamily="34" charset="0"/>
              </a:defRPr>
            </a:lvl5pPr>
            <a:lvl6pPr marL="2514600" indent="-228600" defTabSz="5434013" eaLnBrk="0" fontAlgn="base" hangingPunct="0">
              <a:spcBef>
                <a:spcPct val="0"/>
              </a:spcBef>
              <a:spcAft>
                <a:spcPct val="0"/>
              </a:spcAft>
              <a:defRPr sz="10700">
                <a:solidFill>
                  <a:schemeClr val="tx1"/>
                </a:solidFill>
                <a:latin typeface="Arial" panose="020B0604020202020204" pitchFamily="34" charset="0"/>
              </a:defRPr>
            </a:lvl6pPr>
            <a:lvl7pPr marL="2971800" indent="-228600" defTabSz="5434013" eaLnBrk="0" fontAlgn="base" hangingPunct="0">
              <a:spcBef>
                <a:spcPct val="0"/>
              </a:spcBef>
              <a:spcAft>
                <a:spcPct val="0"/>
              </a:spcAft>
              <a:defRPr sz="10700">
                <a:solidFill>
                  <a:schemeClr val="tx1"/>
                </a:solidFill>
                <a:latin typeface="Arial" panose="020B0604020202020204" pitchFamily="34" charset="0"/>
              </a:defRPr>
            </a:lvl7pPr>
            <a:lvl8pPr marL="3429000" indent="-228600" defTabSz="5434013" eaLnBrk="0" fontAlgn="base" hangingPunct="0">
              <a:spcBef>
                <a:spcPct val="0"/>
              </a:spcBef>
              <a:spcAft>
                <a:spcPct val="0"/>
              </a:spcAft>
              <a:defRPr sz="10700">
                <a:solidFill>
                  <a:schemeClr val="tx1"/>
                </a:solidFill>
                <a:latin typeface="Arial" panose="020B0604020202020204" pitchFamily="34" charset="0"/>
              </a:defRPr>
            </a:lvl8pPr>
            <a:lvl9pPr marL="3886200" indent="-228600" defTabSz="5434013" eaLnBrk="0" fontAlgn="base" hangingPunct="0">
              <a:spcBef>
                <a:spcPct val="0"/>
              </a:spcBef>
              <a:spcAft>
                <a:spcPct val="0"/>
              </a:spcAft>
              <a:defRPr sz="10700">
                <a:solidFill>
                  <a:schemeClr val="tx1"/>
                </a:solidFill>
                <a:latin typeface="Arial" panose="020B0604020202020204" pitchFamily="34" charset="0"/>
              </a:defRPr>
            </a:lvl9pPr>
          </a:lstStyle>
          <a:p>
            <a:pPr eaLnBrk="1" hangingPunct="1"/>
            <a:endParaRPr lang="en-US" altLang="en-US"/>
          </a:p>
        </p:txBody>
      </p:sp>
      <p:sp>
        <p:nvSpPr>
          <p:cNvPr id="2077" name="Rectangle 48"/>
          <p:cNvSpPr>
            <a:spLocks noChangeArrowheads="1"/>
          </p:cNvSpPr>
          <p:nvPr/>
        </p:nvSpPr>
        <p:spPr bwMode="auto">
          <a:xfrm>
            <a:off x="0" y="0"/>
            <a:ext cx="51206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0700">
                <a:solidFill>
                  <a:schemeClr val="tx1"/>
                </a:solidFill>
                <a:latin typeface="Arial" panose="020B0604020202020204" pitchFamily="34" charset="0"/>
              </a:defRPr>
            </a:lvl1pPr>
            <a:lvl2pPr marL="742950" indent="-285750" eaLnBrk="0" hangingPunct="0">
              <a:defRPr sz="10700">
                <a:solidFill>
                  <a:schemeClr val="tx1"/>
                </a:solidFill>
                <a:latin typeface="Arial" panose="020B0604020202020204" pitchFamily="34" charset="0"/>
              </a:defRPr>
            </a:lvl2pPr>
            <a:lvl3pPr marL="1143000" indent="-228600" eaLnBrk="0" hangingPunct="0">
              <a:defRPr sz="10700">
                <a:solidFill>
                  <a:schemeClr val="tx1"/>
                </a:solidFill>
                <a:latin typeface="Arial" panose="020B0604020202020204" pitchFamily="34" charset="0"/>
              </a:defRPr>
            </a:lvl3pPr>
            <a:lvl4pPr marL="1600200" indent="-228600" eaLnBrk="0" hangingPunct="0">
              <a:defRPr sz="10700">
                <a:solidFill>
                  <a:schemeClr val="tx1"/>
                </a:solidFill>
                <a:latin typeface="Arial" panose="020B0604020202020204" pitchFamily="34" charset="0"/>
              </a:defRPr>
            </a:lvl4pPr>
            <a:lvl5pPr marL="2057400" indent="-228600" eaLnBrk="0" hangingPunct="0">
              <a:defRPr sz="10700">
                <a:solidFill>
                  <a:schemeClr val="tx1"/>
                </a:solidFill>
                <a:latin typeface="Arial" panose="020B0604020202020204" pitchFamily="34" charset="0"/>
              </a:defRPr>
            </a:lvl5pPr>
            <a:lvl6pPr marL="2514600" indent="-228600" defTabSz="5434013" eaLnBrk="0" fontAlgn="base" hangingPunct="0">
              <a:spcBef>
                <a:spcPct val="0"/>
              </a:spcBef>
              <a:spcAft>
                <a:spcPct val="0"/>
              </a:spcAft>
              <a:defRPr sz="10700">
                <a:solidFill>
                  <a:schemeClr val="tx1"/>
                </a:solidFill>
                <a:latin typeface="Arial" panose="020B0604020202020204" pitchFamily="34" charset="0"/>
              </a:defRPr>
            </a:lvl6pPr>
            <a:lvl7pPr marL="2971800" indent="-228600" defTabSz="5434013" eaLnBrk="0" fontAlgn="base" hangingPunct="0">
              <a:spcBef>
                <a:spcPct val="0"/>
              </a:spcBef>
              <a:spcAft>
                <a:spcPct val="0"/>
              </a:spcAft>
              <a:defRPr sz="10700">
                <a:solidFill>
                  <a:schemeClr val="tx1"/>
                </a:solidFill>
                <a:latin typeface="Arial" panose="020B0604020202020204" pitchFamily="34" charset="0"/>
              </a:defRPr>
            </a:lvl7pPr>
            <a:lvl8pPr marL="3429000" indent="-228600" defTabSz="5434013" eaLnBrk="0" fontAlgn="base" hangingPunct="0">
              <a:spcBef>
                <a:spcPct val="0"/>
              </a:spcBef>
              <a:spcAft>
                <a:spcPct val="0"/>
              </a:spcAft>
              <a:defRPr sz="10700">
                <a:solidFill>
                  <a:schemeClr val="tx1"/>
                </a:solidFill>
                <a:latin typeface="Arial" panose="020B0604020202020204" pitchFamily="34" charset="0"/>
              </a:defRPr>
            </a:lvl8pPr>
            <a:lvl9pPr marL="3886200" indent="-228600" defTabSz="5434013" eaLnBrk="0" fontAlgn="base" hangingPunct="0">
              <a:spcBef>
                <a:spcPct val="0"/>
              </a:spcBef>
              <a:spcAft>
                <a:spcPct val="0"/>
              </a:spcAft>
              <a:defRPr sz="10700">
                <a:solidFill>
                  <a:schemeClr val="tx1"/>
                </a:solidFill>
                <a:latin typeface="Arial" panose="020B0604020202020204" pitchFamily="34" charset="0"/>
              </a:defRPr>
            </a:lvl9pPr>
          </a:lstStyle>
          <a:p>
            <a:pPr eaLnBrk="1" hangingPunct="1"/>
            <a:endParaRPr lang="en-US" altLang="en-US"/>
          </a:p>
        </p:txBody>
      </p:sp>
      <p:sp>
        <p:nvSpPr>
          <p:cNvPr id="2094" name="Rectangle 50"/>
          <p:cNvSpPr>
            <a:spLocks noChangeArrowheads="1"/>
          </p:cNvSpPr>
          <p:nvPr/>
        </p:nvSpPr>
        <p:spPr bwMode="auto">
          <a:xfrm>
            <a:off x="0" y="0"/>
            <a:ext cx="51206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0700">
                <a:solidFill>
                  <a:schemeClr val="tx1"/>
                </a:solidFill>
                <a:latin typeface="Arial" panose="020B0604020202020204" pitchFamily="34" charset="0"/>
              </a:defRPr>
            </a:lvl1pPr>
            <a:lvl2pPr marL="742950" indent="-285750" eaLnBrk="0" hangingPunct="0">
              <a:defRPr sz="10700">
                <a:solidFill>
                  <a:schemeClr val="tx1"/>
                </a:solidFill>
                <a:latin typeface="Arial" panose="020B0604020202020204" pitchFamily="34" charset="0"/>
              </a:defRPr>
            </a:lvl2pPr>
            <a:lvl3pPr marL="1143000" indent="-228600" eaLnBrk="0" hangingPunct="0">
              <a:defRPr sz="10700">
                <a:solidFill>
                  <a:schemeClr val="tx1"/>
                </a:solidFill>
                <a:latin typeface="Arial" panose="020B0604020202020204" pitchFamily="34" charset="0"/>
              </a:defRPr>
            </a:lvl3pPr>
            <a:lvl4pPr marL="1600200" indent="-228600" eaLnBrk="0" hangingPunct="0">
              <a:defRPr sz="10700">
                <a:solidFill>
                  <a:schemeClr val="tx1"/>
                </a:solidFill>
                <a:latin typeface="Arial" panose="020B0604020202020204" pitchFamily="34" charset="0"/>
              </a:defRPr>
            </a:lvl4pPr>
            <a:lvl5pPr marL="2057400" indent="-228600" eaLnBrk="0" hangingPunct="0">
              <a:defRPr sz="10700">
                <a:solidFill>
                  <a:schemeClr val="tx1"/>
                </a:solidFill>
                <a:latin typeface="Arial" panose="020B0604020202020204" pitchFamily="34" charset="0"/>
              </a:defRPr>
            </a:lvl5pPr>
            <a:lvl6pPr marL="2514600" indent="-228600" defTabSz="5434013" eaLnBrk="0" fontAlgn="base" hangingPunct="0">
              <a:spcBef>
                <a:spcPct val="0"/>
              </a:spcBef>
              <a:spcAft>
                <a:spcPct val="0"/>
              </a:spcAft>
              <a:defRPr sz="10700">
                <a:solidFill>
                  <a:schemeClr val="tx1"/>
                </a:solidFill>
                <a:latin typeface="Arial" panose="020B0604020202020204" pitchFamily="34" charset="0"/>
              </a:defRPr>
            </a:lvl6pPr>
            <a:lvl7pPr marL="2971800" indent="-228600" defTabSz="5434013" eaLnBrk="0" fontAlgn="base" hangingPunct="0">
              <a:spcBef>
                <a:spcPct val="0"/>
              </a:spcBef>
              <a:spcAft>
                <a:spcPct val="0"/>
              </a:spcAft>
              <a:defRPr sz="10700">
                <a:solidFill>
                  <a:schemeClr val="tx1"/>
                </a:solidFill>
                <a:latin typeface="Arial" panose="020B0604020202020204" pitchFamily="34" charset="0"/>
              </a:defRPr>
            </a:lvl7pPr>
            <a:lvl8pPr marL="3429000" indent="-228600" defTabSz="5434013" eaLnBrk="0" fontAlgn="base" hangingPunct="0">
              <a:spcBef>
                <a:spcPct val="0"/>
              </a:spcBef>
              <a:spcAft>
                <a:spcPct val="0"/>
              </a:spcAft>
              <a:defRPr sz="10700">
                <a:solidFill>
                  <a:schemeClr val="tx1"/>
                </a:solidFill>
                <a:latin typeface="Arial" panose="020B0604020202020204" pitchFamily="34" charset="0"/>
              </a:defRPr>
            </a:lvl8pPr>
            <a:lvl9pPr marL="3886200" indent="-228600" defTabSz="5434013" eaLnBrk="0" fontAlgn="base" hangingPunct="0">
              <a:spcBef>
                <a:spcPct val="0"/>
              </a:spcBef>
              <a:spcAft>
                <a:spcPct val="0"/>
              </a:spcAft>
              <a:defRPr sz="10700">
                <a:solidFill>
                  <a:schemeClr val="tx1"/>
                </a:solidFill>
                <a:latin typeface="Arial" panose="020B0604020202020204" pitchFamily="34" charset="0"/>
              </a:defRPr>
            </a:lvl9pPr>
          </a:lstStyle>
          <a:p>
            <a:pPr eaLnBrk="1" hangingPunct="1"/>
            <a:endParaRPr lang="en-US" altLang="en-US"/>
          </a:p>
        </p:txBody>
      </p:sp>
      <p:sp>
        <p:nvSpPr>
          <p:cNvPr id="39" name="Rectangle 38"/>
          <p:cNvSpPr/>
          <p:nvPr/>
        </p:nvSpPr>
        <p:spPr>
          <a:xfrm>
            <a:off x="0" y="3045176"/>
            <a:ext cx="10918826" cy="803276"/>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5434096" fontAlgn="auto">
              <a:spcBef>
                <a:spcPts val="0"/>
              </a:spcBef>
              <a:spcAft>
                <a:spcPts val="0"/>
              </a:spcAft>
              <a:defRPr/>
            </a:pPr>
            <a:r>
              <a:rPr lang="en-US" sz="4000" b="1" dirty="0"/>
              <a:t>Motivation</a:t>
            </a:r>
          </a:p>
        </p:txBody>
      </p:sp>
      <p:sp>
        <p:nvSpPr>
          <p:cNvPr id="50" name="Rectangle 49"/>
          <p:cNvSpPr/>
          <p:nvPr/>
        </p:nvSpPr>
        <p:spPr>
          <a:xfrm>
            <a:off x="11244262" y="3058319"/>
            <a:ext cx="16656052" cy="827882"/>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5434096" fontAlgn="auto">
              <a:spcBef>
                <a:spcPts val="0"/>
              </a:spcBef>
              <a:spcAft>
                <a:spcPts val="0"/>
              </a:spcAft>
              <a:defRPr/>
            </a:pPr>
            <a:r>
              <a:rPr lang="en-US" sz="4000" b="1" dirty="0"/>
              <a:t>System Block Diagram</a:t>
            </a:r>
          </a:p>
        </p:txBody>
      </p:sp>
      <p:sp>
        <p:nvSpPr>
          <p:cNvPr id="55" name="Rectangle 54"/>
          <p:cNvSpPr/>
          <p:nvPr/>
        </p:nvSpPr>
        <p:spPr>
          <a:xfrm>
            <a:off x="0" y="9939336"/>
            <a:ext cx="10918826" cy="803276"/>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5434096" fontAlgn="auto">
              <a:spcBef>
                <a:spcPts val="0"/>
              </a:spcBef>
              <a:spcAft>
                <a:spcPts val="0"/>
              </a:spcAft>
              <a:defRPr/>
            </a:pPr>
            <a:r>
              <a:rPr lang="en-US" sz="4000" b="1" dirty="0"/>
              <a:t>Objective</a:t>
            </a:r>
          </a:p>
        </p:txBody>
      </p:sp>
      <p:pic>
        <p:nvPicPr>
          <p:cNvPr id="7" name="Picture 6"/>
          <p:cNvPicPr>
            <a:picLocks noChangeAspect="1"/>
          </p:cNvPicPr>
          <p:nvPr/>
        </p:nvPicPr>
        <p:blipFill>
          <a:blip r:embed="rId3"/>
          <a:stretch>
            <a:fillRect/>
          </a:stretch>
        </p:blipFill>
        <p:spPr>
          <a:xfrm>
            <a:off x="12224844" y="14508266"/>
            <a:ext cx="14711686" cy="13761934"/>
          </a:xfrm>
          <a:prstGeom prst="rect">
            <a:avLst/>
          </a:prstGeom>
        </p:spPr>
      </p:pic>
      <p:pic>
        <p:nvPicPr>
          <p:cNvPr id="8" name="Picture 7"/>
          <p:cNvPicPr>
            <a:picLocks noChangeAspect="1"/>
          </p:cNvPicPr>
          <p:nvPr/>
        </p:nvPicPr>
        <p:blipFill>
          <a:blip r:embed="rId4"/>
          <a:stretch>
            <a:fillRect/>
          </a:stretch>
        </p:blipFill>
        <p:spPr>
          <a:xfrm>
            <a:off x="11947614" y="3886201"/>
            <a:ext cx="15249348" cy="8713507"/>
          </a:xfrm>
          <a:prstGeom prst="rect">
            <a:avLst/>
          </a:prstGeom>
          <a:ln>
            <a:noFill/>
          </a:ln>
        </p:spPr>
      </p:pic>
      <p:sp>
        <p:nvSpPr>
          <p:cNvPr id="23" name="Rectangle 22"/>
          <p:cNvSpPr/>
          <p:nvPr/>
        </p:nvSpPr>
        <p:spPr>
          <a:xfrm>
            <a:off x="-22226" y="21248023"/>
            <a:ext cx="10918826" cy="803276"/>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5434096" fontAlgn="auto">
              <a:spcBef>
                <a:spcPts val="0"/>
              </a:spcBef>
              <a:spcAft>
                <a:spcPts val="0"/>
              </a:spcAft>
              <a:defRPr/>
            </a:pPr>
            <a:r>
              <a:rPr lang="en-US" sz="4000" b="1" dirty="0"/>
              <a:t>Platform</a:t>
            </a:r>
          </a:p>
        </p:txBody>
      </p:sp>
      <p:sp>
        <p:nvSpPr>
          <p:cNvPr id="24" name="Rectangle 23"/>
          <p:cNvSpPr/>
          <p:nvPr/>
        </p:nvSpPr>
        <p:spPr>
          <a:xfrm>
            <a:off x="11266488" y="13680384"/>
            <a:ext cx="16628399" cy="827882"/>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5434096" fontAlgn="auto">
              <a:spcBef>
                <a:spcPts val="0"/>
              </a:spcBef>
              <a:spcAft>
                <a:spcPts val="0"/>
              </a:spcAft>
              <a:defRPr/>
            </a:pPr>
            <a:r>
              <a:rPr lang="en-US" sz="4000" b="1" dirty="0"/>
              <a:t>System Flow Chart</a:t>
            </a:r>
          </a:p>
        </p:txBody>
      </p:sp>
      <p:sp>
        <p:nvSpPr>
          <p:cNvPr id="26" name="Rectangle 25"/>
          <p:cNvSpPr/>
          <p:nvPr/>
        </p:nvSpPr>
        <p:spPr>
          <a:xfrm>
            <a:off x="40287574" y="3045176"/>
            <a:ext cx="10918826" cy="803276"/>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5434096" fontAlgn="auto">
              <a:spcBef>
                <a:spcPts val="0"/>
              </a:spcBef>
              <a:spcAft>
                <a:spcPts val="0"/>
              </a:spcAft>
              <a:defRPr/>
            </a:pPr>
            <a:r>
              <a:rPr lang="en-US" sz="4000" b="1" dirty="0"/>
              <a:t>Results (cont.)</a:t>
            </a:r>
          </a:p>
        </p:txBody>
      </p:sp>
      <p:sp>
        <p:nvSpPr>
          <p:cNvPr id="28" name="Rectangle 27"/>
          <p:cNvSpPr/>
          <p:nvPr/>
        </p:nvSpPr>
        <p:spPr>
          <a:xfrm>
            <a:off x="28264775" y="3045176"/>
            <a:ext cx="11652911" cy="803276"/>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5434096" fontAlgn="auto">
              <a:spcBef>
                <a:spcPts val="0"/>
              </a:spcBef>
              <a:spcAft>
                <a:spcPts val="0"/>
              </a:spcAft>
              <a:defRPr/>
            </a:pPr>
            <a:r>
              <a:rPr lang="en-US" sz="4000" b="1" dirty="0"/>
              <a:t>Results</a:t>
            </a:r>
          </a:p>
        </p:txBody>
      </p:sp>
      <p:sp>
        <p:nvSpPr>
          <p:cNvPr id="2" name="TextBox 1"/>
          <p:cNvSpPr txBox="1"/>
          <p:nvPr/>
        </p:nvSpPr>
        <p:spPr>
          <a:xfrm>
            <a:off x="11266488" y="12816784"/>
            <a:ext cx="16611599" cy="584775"/>
          </a:xfrm>
          <a:prstGeom prst="rect">
            <a:avLst/>
          </a:prstGeom>
          <a:noFill/>
        </p:spPr>
        <p:txBody>
          <a:bodyPr wrap="square" rtlCol="0">
            <a:spAutoFit/>
          </a:bodyPr>
          <a:lstStyle/>
          <a:p>
            <a:pPr algn="ctr"/>
            <a:r>
              <a:rPr lang="en-US" sz="3200" dirty="0"/>
              <a:t>Figure 3: System Block Diagram</a:t>
            </a:r>
          </a:p>
        </p:txBody>
      </p:sp>
      <p:sp>
        <p:nvSpPr>
          <p:cNvPr id="32" name="TextBox 31"/>
          <p:cNvSpPr txBox="1"/>
          <p:nvPr/>
        </p:nvSpPr>
        <p:spPr>
          <a:xfrm>
            <a:off x="11244262" y="28330995"/>
            <a:ext cx="16611599" cy="584775"/>
          </a:xfrm>
          <a:prstGeom prst="rect">
            <a:avLst/>
          </a:prstGeom>
          <a:noFill/>
        </p:spPr>
        <p:txBody>
          <a:bodyPr wrap="square" rtlCol="0">
            <a:spAutoFit/>
          </a:bodyPr>
          <a:lstStyle/>
          <a:p>
            <a:pPr algn="ctr"/>
            <a:r>
              <a:rPr lang="en-US" sz="3200" dirty="0"/>
              <a:t>Figure 4: System Flow Chart</a:t>
            </a:r>
          </a:p>
        </p:txBody>
      </p:sp>
      <p:pic>
        <p:nvPicPr>
          <p:cNvPr id="6" name="Picture 5"/>
          <p:cNvPicPr>
            <a:picLocks noChangeAspect="1"/>
          </p:cNvPicPr>
          <p:nvPr/>
        </p:nvPicPr>
        <p:blipFill rotWithShape="1">
          <a:blip r:embed="rId5"/>
          <a:srcRect r="18173"/>
          <a:stretch/>
        </p:blipFill>
        <p:spPr>
          <a:xfrm>
            <a:off x="28576012" y="5271360"/>
            <a:ext cx="11153564" cy="7429196"/>
          </a:xfrm>
          <a:prstGeom prst="rect">
            <a:avLst/>
          </a:prstGeom>
          <a:ln>
            <a:noFill/>
          </a:ln>
        </p:spPr>
      </p:pic>
      <p:sp>
        <p:nvSpPr>
          <p:cNvPr id="10" name="TextBox 9"/>
          <p:cNvSpPr txBox="1"/>
          <p:nvPr/>
        </p:nvSpPr>
        <p:spPr>
          <a:xfrm>
            <a:off x="28329071" y="13009593"/>
            <a:ext cx="11652911" cy="646331"/>
          </a:xfrm>
          <a:prstGeom prst="rect">
            <a:avLst/>
          </a:prstGeom>
          <a:noFill/>
        </p:spPr>
        <p:txBody>
          <a:bodyPr wrap="square" rtlCol="0">
            <a:spAutoFit/>
          </a:bodyPr>
          <a:lstStyle/>
          <a:p>
            <a:pPr algn="ctr"/>
            <a:r>
              <a:rPr lang="en-US" sz="3200" dirty="0"/>
              <a:t>Figure 5: An Example of </a:t>
            </a:r>
            <a:r>
              <a:rPr lang="en-US" sz="3200" dirty="0" err="1"/>
              <a:t>AprilTag</a:t>
            </a:r>
            <a:r>
              <a:rPr lang="en-US" sz="3200" dirty="0"/>
              <a:t> Detection</a:t>
            </a:r>
            <a:r>
              <a:rPr lang="en-US" sz="3600" dirty="0"/>
              <a:t> </a:t>
            </a:r>
          </a:p>
        </p:txBody>
      </p:sp>
      <p:sp>
        <p:nvSpPr>
          <p:cNvPr id="40" name="TextBox 39"/>
          <p:cNvSpPr txBox="1"/>
          <p:nvPr/>
        </p:nvSpPr>
        <p:spPr>
          <a:xfrm>
            <a:off x="28323604" y="26675311"/>
            <a:ext cx="11652911" cy="1077218"/>
          </a:xfrm>
          <a:prstGeom prst="rect">
            <a:avLst/>
          </a:prstGeom>
          <a:noFill/>
        </p:spPr>
        <p:txBody>
          <a:bodyPr wrap="square" rtlCol="0">
            <a:spAutoFit/>
          </a:bodyPr>
          <a:lstStyle/>
          <a:p>
            <a:pPr algn="ctr"/>
            <a:r>
              <a:rPr lang="en-US" sz="3200" dirty="0"/>
              <a:t>Figure 7: An Example of Quadcopter Movement</a:t>
            </a:r>
          </a:p>
          <a:p>
            <a:pPr algn="ctr"/>
            <a:r>
              <a:rPr lang="en-US" sz="3200" dirty="0"/>
              <a:t>(Star = Launch Location) </a:t>
            </a: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433471" y="4495126"/>
            <a:ext cx="8627031" cy="7253238"/>
          </a:xfrm>
          <a:prstGeom prst="rect">
            <a:avLst/>
          </a:prstGeom>
          <a:ln>
            <a:solidFill>
              <a:schemeClr val="tx1"/>
            </a:solidFill>
          </a:ln>
        </p:spPr>
      </p:pic>
      <p:sp>
        <p:nvSpPr>
          <p:cNvPr id="15" name="TextBox 14"/>
          <p:cNvSpPr txBox="1"/>
          <p:nvPr/>
        </p:nvSpPr>
        <p:spPr>
          <a:xfrm>
            <a:off x="40287574" y="12007945"/>
            <a:ext cx="10918826" cy="584775"/>
          </a:xfrm>
          <a:prstGeom prst="rect">
            <a:avLst/>
          </a:prstGeom>
          <a:noFill/>
        </p:spPr>
        <p:txBody>
          <a:bodyPr wrap="square" rtlCol="0">
            <a:spAutoFit/>
          </a:bodyPr>
          <a:lstStyle/>
          <a:p>
            <a:pPr algn="ctr"/>
            <a:r>
              <a:rPr lang="en-US" sz="3200" dirty="0"/>
              <a:t>Figure 8: An Example of a Successful Mission</a:t>
            </a:r>
          </a:p>
        </p:txBody>
      </p:sp>
      <p:sp>
        <p:nvSpPr>
          <p:cNvPr id="16" name="TextBox 15"/>
          <p:cNvSpPr txBox="1"/>
          <p:nvPr/>
        </p:nvSpPr>
        <p:spPr>
          <a:xfrm>
            <a:off x="310760" y="11065447"/>
            <a:ext cx="10440988" cy="5570756"/>
          </a:xfrm>
          <a:prstGeom prst="rect">
            <a:avLst/>
          </a:prstGeom>
          <a:noFill/>
        </p:spPr>
        <p:txBody>
          <a:bodyPr wrap="square" rtlCol="0">
            <a:spAutoFit/>
          </a:bodyPr>
          <a:lstStyle/>
          <a:p>
            <a:r>
              <a:rPr lang="en-US" sz="3600" dirty="0"/>
              <a:t>The autonomous quadcopter should complete the mission as follows.</a:t>
            </a:r>
          </a:p>
          <a:p>
            <a:r>
              <a:rPr lang="en-US" sz="3600" dirty="0"/>
              <a:t>     1. Take off autonomously and reach a specified altitude.</a:t>
            </a:r>
          </a:p>
          <a:p>
            <a:r>
              <a:rPr lang="en-US" sz="3600" dirty="0"/>
              <a:t>     2. Fly to the target specified by GPS coordinates.</a:t>
            </a:r>
          </a:p>
          <a:p>
            <a:r>
              <a:rPr lang="en-US" sz="3600" dirty="0"/>
              <a:t>     3. Locate the target by identifying the </a:t>
            </a:r>
            <a:r>
              <a:rPr lang="en-US" sz="3600" dirty="0" err="1"/>
              <a:t>AprilTag</a:t>
            </a:r>
            <a:r>
              <a:rPr lang="en-US" sz="3600" dirty="0"/>
              <a:t>. </a:t>
            </a:r>
          </a:p>
          <a:p>
            <a:r>
              <a:rPr lang="en-US" sz="3600" dirty="0"/>
              <a:t>     4. Center over the target.</a:t>
            </a:r>
          </a:p>
          <a:p>
            <a:r>
              <a:rPr lang="en-US" sz="3600" dirty="0"/>
              <a:t>     5. Land by the target.</a:t>
            </a:r>
          </a:p>
          <a:p>
            <a:pPr marL="457200" indent="-457200">
              <a:buFont typeface="Arial" panose="020B0604020202020204" pitchFamily="34" charset="0"/>
              <a:buChar char="•"/>
            </a:pPr>
            <a:endParaRPr lang="en-US" sz="3200" dirty="0"/>
          </a:p>
        </p:txBody>
      </p:sp>
      <p:pic>
        <p:nvPicPr>
          <p:cNvPr id="17" name="Picture 16"/>
          <p:cNvPicPr>
            <a:picLocks noChangeAspect="1"/>
          </p:cNvPicPr>
          <p:nvPr/>
        </p:nvPicPr>
        <p:blipFill>
          <a:blip r:embed="rId7"/>
          <a:stretch>
            <a:fillRect/>
          </a:stretch>
        </p:blipFill>
        <p:spPr>
          <a:xfrm>
            <a:off x="242898" y="16174325"/>
            <a:ext cx="10576719" cy="3722727"/>
          </a:xfrm>
          <a:prstGeom prst="rect">
            <a:avLst/>
          </a:prstGeom>
        </p:spPr>
      </p:pic>
      <p:sp>
        <p:nvSpPr>
          <p:cNvPr id="47" name="TextBox 46"/>
          <p:cNvSpPr txBox="1"/>
          <p:nvPr/>
        </p:nvSpPr>
        <p:spPr>
          <a:xfrm>
            <a:off x="-90091" y="20119392"/>
            <a:ext cx="10918826" cy="584775"/>
          </a:xfrm>
          <a:prstGeom prst="rect">
            <a:avLst/>
          </a:prstGeom>
          <a:noFill/>
        </p:spPr>
        <p:txBody>
          <a:bodyPr wrap="square" rtlCol="0">
            <a:spAutoFit/>
          </a:bodyPr>
          <a:lstStyle/>
          <a:p>
            <a:pPr algn="ctr"/>
            <a:r>
              <a:rPr lang="en-US" sz="3200" dirty="0"/>
              <a:t>Figure 1: Examples of </a:t>
            </a:r>
            <a:r>
              <a:rPr lang="en-US" sz="3200" dirty="0" err="1"/>
              <a:t>AprilTag</a:t>
            </a:r>
            <a:r>
              <a:rPr lang="en-US" sz="3200" dirty="0"/>
              <a:t> used for robot tracking</a:t>
            </a:r>
          </a:p>
        </p:txBody>
      </p:sp>
      <p:sp>
        <p:nvSpPr>
          <p:cNvPr id="19" name="TextBox 18"/>
          <p:cNvSpPr txBox="1"/>
          <p:nvPr/>
        </p:nvSpPr>
        <p:spPr>
          <a:xfrm>
            <a:off x="242898" y="22650163"/>
            <a:ext cx="4138623" cy="6186309"/>
          </a:xfrm>
          <a:prstGeom prst="rect">
            <a:avLst/>
          </a:prstGeom>
          <a:noFill/>
        </p:spPr>
        <p:txBody>
          <a:bodyPr wrap="square" rtlCol="0">
            <a:spAutoFit/>
          </a:bodyPr>
          <a:lstStyle/>
          <a:p>
            <a:pPr marL="571500" indent="-571500">
              <a:buFont typeface="Arial" panose="020B0604020202020204" pitchFamily="34" charset="0"/>
              <a:buChar char="•"/>
            </a:pPr>
            <a:r>
              <a:rPr lang="en-US" sz="3600" dirty="0"/>
              <a:t>3DRobotics Iris+ Quadcopter</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a:t>Autopilot: </a:t>
            </a:r>
            <a:r>
              <a:rPr lang="en-US" sz="3600" dirty="0" err="1"/>
              <a:t>Pixhawk</a:t>
            </a:r>
            <a:r>
              <a:rPr lang="en-US" sz="3600" dirty="0"/>
              <a:t> PX4 </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a:t>Embedded Vision System: Raspberry Pi 3 </a:t>
            </a:r>
          </a:p>
          <a:p>
            <a:r>
              <a:rPr lang="en-US" sz="3600" dirty="0"/>
              <a:t>     with Camera </a:t>
            </a:r>
          </a:p>
          <a:p>
            <a:r>
              <a:rPr lang="en-US" sz="3600" dirty="0"/>
              <a:t>     Module V2</a:t>
            </a:r>
          </a:p>
        </p:txBody>
      </p:sp>
      <p:sp>
        <p:nvSpPr>
          <p:cNvPr id="51" name="TextBox 50"/>
          <p:cNvSpPr txBox="1"/>
          <p:nvPr/>
        </p:nvSpPr>
        <p:spPr>
          <a:xfrm>
            <a:off x="4039413" y="27710125"/>
            <a:ext cx="7108826" cy="584775"/>
          </a:xfrm>
          <a:prstGeom prst="rect">
            <a:avLst/>
          </a:prstGeom>
          <a:noFill/>
        </p:spPr>
        <p:txBody>
          <a:bodyPr wrap="square" rtlCol="0">
            <a:spAutoFit/>
          </a:bodyPr>
          <a:lstStyle/>
          <a:p>
            <a:pPr algn="ctr"/>
            <a:r>
              <a:rPr lang="en-US" sz="3200" dirty="0"/>
              <a:t>Figure 2: Autonomous Quadcopter</a:t>
            </a:r>
          </a:p>
        </p:txBody>
      </p:sp>
      <p:sp>
        <p:nvSpPr>
          <p:cNvPr id="21" name="TextBox 20"/>
          <p:cNvSpPr txBox="1"/>
          <p:nvPr/>
        </p:nvSpPr>
        <p:spPr>
          <a:xfrm>
            <a:off x="325045" y="4145607"/>
            <a:ext cx="10533063" cy="5632311"/>
          </a:xfrm>
          <a:prstGeom prst="rect">
            <a:avLst/>
          </a:prstGeom>
          <a:noFill/>
        </p:spPr>
        <p:txBody>
          <a:bodyPr wrap="square" rtlCol="0">
            <a:spAutoFit/>
          </a:bodyPr>
          <a:lstStyle/>
          <a:p>
            <a:pPr algn="just"/>
            <a:r>
              <a:rPr lang="en-US" sz="3600" dirty="0"/>
              <a:t>Unmanned Aerial Vehicles (UAVs) have been widely used in a variety of civilian applications including industrial inspection, remote sensing for mapping and surveying, and emergency response. The ever-improving technology in sensing and computation makes it possible to broaden the applications of UAVs.  In this project, an autonomous quadcopter is designed to take off and execute mission plans under the guidance of system vision input. </a:t>
            </a:r>
          </a:p>
        </p:txBody>
      </p:sp>
      <p:sp>
        <p:nvSpPr>
          <p:cNvPr id="56" name="TextBox 55"/>
          <p:cNvSpPr txBox="1"/>
          <p:nvPr/>
        </p:nvSpPr>
        <p:spPr>
          <a:xfrm>
            <a:off x="28376498" y="18769638"/>
            <a:ext cx="11652911" cy="1077218"/>
          </a:xfrm>
          <a:prstGeom prst="rect">
            <a:avLst/>
          </a:prstGeom>
          <a:noFill/>
        </p:spPr>
        <p:txBody>
          <a:bodyPr wrap="square" rtlCol="0">
            <a:spAutoFit/>
          </a:bodyPr>
          <a:lstStyle/>
          <a:p>
            <a:pPr algn="ctr"/>
            <a:r>
              <a:rPr lang="en-US" sz="3200" dirty="0"/>
              <a:t>Figure 6: An Example of Named Pipe Communication</a:t>
            </a:r>
          </a:p>
          <a:p>
            <a:pPr algn="ctr"/>
            <a:r>
              <a:rPr lang="en-US" sz="3200" dirty="0"/>
              <a:t>(Left: Python Client, Right: C++ Server) </a:t>
            </a:r>
          </a:p>
        </p:txBody>
      </p:sp>
      <p:pic>
        <p:nvPicPr>
          <p:cNvPr id="36" name="Picture 3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634752" y="14784366"/>
            <a:ext cx="11041549" cy="3496303"/>
          </a:xfrm>
          <a:prstGeom prst="rect">
            <a:avLst/>
          </a:prstGeom>
          <a:ln>
            <a:solidFill>
              <a:schemeClr val="tx1"/>
            </a:solidFill>
          </a:ln>
        </p:spPr>
      </p:pic>
      <p:sp>
        <p:nvSpPr>
          <p:cNvPr id="60" name="Rectangle 59"/>
          <p:cNvSpPr/>
          <p:nvPr/>
        </p:nvSpPr>
        <p:spPr>
          <a:xfrm>
            <a:off x="40287574" y="12942722"/>
            <a:ext cx="10918826" cy="803276"/>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5434096" fontAlgn="auto">
              <a:spcBef>
                <a:spcPts val="0"/>
              </a:spcBef>
              <a:spcAft>
                <a:spcPts val="0"/>
              </a:spcAft>
              <a:defRPr/>
            </a:pPr>
            <a:r>
              <a:rPr lang="en-US" sz="4000" b="1" dirty="0"/>
              <a:t>Conclusion and Future Work</a:t>
            </a:r>
          </a:p>
        </p:txBody>
      </p:sp>
      <p:sp>
        <p:nvSpPr>
          <p:cNvPr id="37" name="TextBox 36"/>
          <p:cNvSpPr txBox="1"/>
          <p:nvPr/>
        </p:nvSpPr>
        <p:spPr>
          <a:xfrm>
            <a:off x="40475684" y="13948218"/>
            <a:ext cx="10197316" cy="10064294"/>
          </a:xfrm>
          <a:prstGeom prst="rect">
            <a:avLst/>
          </a:prstGeom>
          <a:noFill/>
        </p:spPr>
        <p:txBody>
          <a:bodyPr wrap="square" rtlCol="0">
            <a:spAutoFit/>
          </a:bodyPr>
          <a:lstStyle/>
          <a:p>
            <a:pPr algn="just"/>
            <a:r>
              <a:rPr lang="en-US" sz="3600" dirty="0"/>
              <a:t>In this project, a vision-based autonomous control of a quadcopter has been designed. The quadcopter successfully completes the mission plan autonomously under the guide of vision input. The </a:t>
            </a:r>
            <a:r>
              <a:rPr lang="en-US" sz="3600" dirty="0" err="1"/>
              <a:t>AprilTag</a:t>
            </a:r>
            <a:r>
              <a:rPr lang="en-US" sz="3600" dirty="0"/>
              <a:t>-based vision tracking algorithm has been proved to be robust to lighting condition and view angles. </a:t>
            </a:r>
          </a:p>
          <a:p>
            <a:endParaRPr lang="en-US" sz="3600" dirty="0"/>
          </a:p>
          <a:p>
            <a:r>
              <a:rPr lang="en-US" sz="3600" dirty="0"/>
              <a:t>Future work: </a:t>
            </a:r>
          </a:p>
          <a:p>
            <a:pPr marL="571500" indent="-571500">
              <a:buFont typeface="Arial" panose="020B0604020202020204" pitchFamily="34" charset="0"/>
              <a:buChar char="•"/>
            </a:pPr>
            <a:r>
              <a:rPr lang="en-US" sz="3600" dirty="0"/>
              <a:t>Better quadcopter platform for higher thrust to weight ratio, longer battery life and speedy computation</a:t>
            </a:r>
          </a:p>
          <a:p>
            <a:pPr marL="571500" indent="-571500">
              <a:buFont typeface="Arial" panose="020B0604020202020204" pitchFamily="34" charset="0"/>
              <a:buChar char="•"/>
            </a:pPr>
            <a:r>
              <a:rPr lang="en-US" sz="3600" dirty="0"/>
              <a:t>Implement search algorithms to cover a large viewing area</a:t>
            </a:r>
          </a:p>
          <a:p>
            <a:pPr marL="571500" indent="-571500">
              <a:buFont typeface="Arial" panose="020B0604020202020204" pitchFamily="34" charset="0"/>
              <a:buChar char="•"/>
            </a:pPr>
            <a:r>
              <a:rPr lang="en-US" sz="3600" dirty="0"/>
              <a:t>Include obstacle avoidance algorithms to operate in more complex environments (extra sensors needed)</a:t>
            </a:r>
          </a:p>
          <a:p>
            <a:pPr marL="571500" indent="-571500">
              <a:buFont typeface="Arial" panose="020B0604020202020204" pitchFamily="34" charset="0"/>
              <a:buChar char="•"/>
            </a:pPr>
            <a:r>
              <a:rPr lang="en-US" sz="3600" dirty="0" err="1"/>
              <a:t>Multiagent</a:t>
            </a:r>
            <a:r>
              <a:rPr lang="en-US" sz="3600" dirty="0"/>
              <a:t> configuration for swarm intelligence</a:t>
            </a:r>
          </a:p>
        </p:txBody>
      </p:sp>
      <p:pic>
        <p:nvPicPr>
          <p:cNvPr id="3" name="Picture 2"/>
          <p:cNvPicPr>
            <a:picLocks noChangeAspect="1"/>
          </p:cNvPicPr>
          <p:nvPr/>
        </p:nvPicPr>
        <p:blipFill>
          <a:blip r:embed="rId9"/>
          <a:stretch>
            <a:fillRect/>
          </a:stretch>
        </p:blipFill>
        <p:spPr>
          <a:xfrm>
            <a:off x="28634663" y="20938204"/>
            <a:ext cx="11041638" cy="5409423"/>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25564" y="188713"/>
            <a:ext cx="8611383" cy="3181428"/>
          </a:xfrm>
          <a:prstGeom prst="rect">
            <a:avLst/>
          </a:prstGeom>
        </p:spPr>
      </p:pic>
      <p:sp>
        <p:nvSpPr>
          <p:cNvPr id="52" name="Rectangle 51"/>
          <p:cNvSpPr/>
          <p:nvPr/>
        </p:nvSpPr>
        <p:spPr>
          <a:xfrm>
            <a:off x="40287574" y="24242352"/>
            <a:ext cx="10918826" cy="803276"/>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5434096" fontAlgn="auto">
              <a:spcBef>
                <a:spcPts val="0"/>
              </a:spcBef>
              <a:spcAft>
                <a:spcPts val="0"/>
              </a:spcAft>
              <a:defRPr/>
            </a:pPr>
            <a:r>
              <a:rPr lang="en-US" sz="4000" b="1" dirty="0"/>
              <a:t>References</a:t>
            </a:r>
          </a:p>
        </p:txBody>
      </p:sp>
      <p:sp>
        <p:nvSpPr>
          <p:cNvPr id="53" name="TextBox 52"/>
          <p:cNvSpPr txBox="1"/>
          <p:nvPr/>
        </p:nvSpPr>
        <p:spPr>
          <a:xfrm>
            <a:off x="40778344" y="25152522"/>
            <a:ext cx="10317632" cy="2662267"/>
          </a:xfrm>
          <a:prstGeom prst="rect">
            <a:avLst/>
          </a:prstGeom>
          <a:noFill/>
        </p:spPr>
        <p:txBody>
          <a:bodyPr wrap="square" rtlCol="0">
            <a:spAutoFit/>
          </a:bodyPr>
          <a:lstStyle/>
          <a:p>
            <a:r>
              <a:rPr lang="en-US" sz="1800" dirty="0"/>
              <a:t>Choi, </a:t>
            </a:r>
            <a:r>
              <a:rPr lang="en-US" sz="1800" dirty="0" err="1"/>
              <a:t>Hyunwoong</a:t>
            </a:r>
            <a:r>
              <a:rPr lang="en-US" sz="1800" dirty="0"/>
              <a:t>, </a:t>
            </a:r>
            <a:r>
              <a:rPr lang="en-US" sz="1800" dirty="0" err="1"/>
              <a:t>Geeves</a:t>
            </a:r>
            <a:r>
              <a:rPr lang="en-US" sz="1800" dirty="0"/>
              <a:t>, Mitchell, </a:t>
            </a:r>
            <a:r>
              <a:rPr lang="en-US" sz="1800" dirty="0" err="1"/>
              <a:t>Alsalam</a:t>
            </a:r>
            <a:r>
              <a:rPr lang="en-US" sz="1800" dirty="0"/>
              <a:t>, Bilal, &amp; Gonzalez, Luis F. (2016).</a:t>
            </a:r>
          </a:p>
          <a:p>
            <a:r>
              <a:rPr lang="en-US" sz="1800" dirty="0"/>
              <a:t>     Open source computer-vision based guidance system for UAVs onboard decision making. In    </a:t>
            </a:r>
          </a:p>
          <a:p>
            <a:r>
              <a:rPr lang="en-US" sz="1800" dirty="0"/>
              <a:t>     2016 IEEE Aerospace Conference, 5-12 March 2016, Yellowstone Conference Center, Big </a:t>
            </a:r>
          </a:p>
          <a:p>
            <a:r>
              <a:rPr lang="en-US" sz="1800" dirty="0"/>
              <a:t>     Sky, Montana. http://eprints.qut.edu.au/93430/</a:t>
            </a:r>
          </a:p>
          <a:p>
            <a:endParaRPr lang="en-US" sz="1800" dirty="0"/>
          </a:p>
          <a:p>
            <a:r>
              <a:rPr lang="en-US" sz="1800" dirty="0"/>
              <a:t>E. Olson, "</a:t>
            </a:r>
            <a:r>
              <a:rPr lang="en-US" sz="1800" dirty="0" err="1"/>
              <a:t>AprilTag</a:t>
            </a:r>
            <a:r>
              <a:rPr lang="en-US" sz="1800" dirty="0"/>
              <a:t>: A robust and flexible visual fiducial system," </a:t>
            </a:r>
            <a:r>
              <a:rPr lang="en-US" sz="1800" i="1" dirty="0"/>
              <a:t>2011 IEEE International </a:t>
            </a:r>
            <a:endParaRPr lang="en-US" sz="1800" dirty="0"/>
          </a:p>
          <a:p>
            <a:r>
              <a:rPr lang="en-US" sz="1800" i="1" dirty="0"/>
              <a:t>    Conference on Robotics and Automation</a:t>
            </a:r>
            <a:r>
              <a:rPr lang="en-US" sz="1800" dirty="0"/>
              <a:t>, Shanghai, 2011, pp. 3400-3407.</a:t>
            </a:r>
          </a:p>
          <a:p>
            <a:r>
              <a:rPr lang="en-US" sz="1800" dirty="0"/>
              <a:t>    </a:t>
            </a:r>
            <a:r>
              <a:rPr lang="en-US" sz="1800" dirty="0" err="1"/>
              <a:t>doi</a:t>
            </a:r>
            <a:r>
              <a:rPr lang="en-US" sz="1800" dirty="0"/>
              <a:t>: 10.1109/ICRA.2011.5979561</a:t>
            </a:r>
            <a:br>
              <a:rPr lang="en-US" sz="9600" dirty="0"/>
            </a:br>
            <a:br>
              <a:rPr lang="en-US" sz="1800" dirty="0"/>
            </a:br>
            <a:endParaRPr lang="en-US" sz="500" dirty="0"/>
          </a:p>
        </p:txBody>
      </p:sp>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69631" y="22951492"/>
            <a:ext cx="6048390" cy="4536293"/>
          </a:xfrm>
          <a:prstGeom prst="rect">
            <a:avLst/>
          </a:prstGeom>
        </p:spPr>
      </p:pic>
      <p:sp>
        <p:nvSpPr>
          <p:cNvPr id="48" name="Rectangle 47"/>
          <p:cNvSpPr/>
          <p:nvPr/>
        </p:nvSpPr>
        <p:spPr>
          <a:xfrm>
            <a:off x="40287574" y="27600874"/>
            <a:ext cx="10918826" cy="803276"/>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5434096" fontAlgn="auto">
              <a:spcBef>
                <a:spcPts val="0"/>
              </a:spcBef>
              <a:spcAft>
                <a:spcPts val="0"/>
              </a:spcAft>
              <a:defRPr/>
            </a:pPr>
            <a:r>
              <a:rPr lang="en-US" sz="4000" b="1" dirty="0"/>
              <a:t>Acknowledgement</a:t>
            </a:r>
          </a:p>
        </p:txBody>
      </p:sp>
      <p:sp>
        <p:nvSpPr>
          <p:cNvPr id="49" name="TextBox 48"/>
          <p:cNvSpPr txBox="1"/>
          <p:nvPr/>
        </p:nvSpPr>
        <p:spPr>
          <a:xfrm>
            <a:off x="40778344" y="28484981"/>
            <a:ext cx="10317632" cy="723275"/>
          </a:xfrm>
          <a:prstGeom prst="rect">
            <a:avLst/>
          </a:prstGeom>
          <a:noFill/>
        </p:spPr>
        <p:txBody>
          <a:bodyPr wrap="square" rtlCol="0">
            <a:spAutoFit/>
          </a:bodyPr>
          <a:lstStyle/>
          <a:p>
            <a:r>
              <a:rPr lang="en-US" sz="1800" dirty="0"/>
              <a:t>This project is partially supported by Air Force Research Laboratory Grant FA8750-15-1-0143 (Dr. Jing Wang, 2014-2017)</a:t>
            </a:r>
            <a:br>
              <a:rPr lang="en-US" sz="1800" dirty="0"/>
            </a:br>
            <a:endParaRPr lang="en-US" sz="5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3640</TotalTime>
  <Words>425</Words>
  <Application>Microsoft Office PowerPoint</Application>
  <PresentationFormat>Custom</PresentationFormat>
  <Paragraphs>55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dc:creator>
  <cp:lastModifiedBy>Zach Engstrom</cp:lastModifiedBy>
  <cp:revision>283</cp:revision>
  <cp:lastPrinted>2017-04-10T18:07:04Z</cp:lastPrinted>
  <dcterms:created xsi:type="dcterms:W3CDTF">2010-03-30T18:25:25Z</dcterms:created>
  <dcterms:modified xsi:type="dcterms:W3CDTF">2017-04-10T18:07:09Z</dcterms:modified>
</cp:coreProperties>
</file>