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42" autoAdjust="0"/>
    <p:restoredTop sz="94660"/>
  </p:normalViewPr>
  <p:slideViewPr>
    <p:cSldViewPr snapToGrid="0">
      <p:cViewPr varScale="1">
        <p:scale>
          <a:sx n="23" d="100"/>
          <a:sy n="23"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3690" y="3291838"/>
            <a:ext cx="33604200" cy="14264645"/>
          </a:xfrm>
        </p:spPr>
        <p:txBody>
          <a:bodyPr anchor="b">
            <a:normAutofit/>
          </a:bodyPr>
          <a:lstStyle>
            <a:lvl1pPr algn="l">
              <a:defRPr sz="2016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873690" y="18450564"/>
            <a:ext cx="26883360" cy="9347198"/>
          </a:xfrm>
        </p:spPr>
        <p:txBody>
          <a:bodyPr anchor="t">
            <a:normAutofit/>
          </a:bodyPr>
          <a:lstStyle>
            <a:lvl1pPr marL="0" indent="0" algn="l">
              <a:buNone/>
              <a:defRPr sz="8820">
                <a:solidFill>
                  <a:schemeClr val="bg2">
                    <a:lumMod val="75000"/>
                  </a:schemeClr>
                </a:solidFill>
              </a:defRPr>
            </a:lvl1pPr>
            <a:lvl2pPr marL="1920240" indent="0" algn="ctr">
              <a:buNone/>
              <a:defRPr>
                <a:solidFill>
                  <a:schemeClr val="tx1">
                    <a:tint val="75000"/>
                  </a:schemeClr>
                </a:solidFill>
              </a:defRPr>
            </a:lvl2pPr>
            <a:lvl3pPr marL="3840480" indent="0" algn="ctr">
              <a:buNone/>
              <a:defRPr>
                <a:solidFill>
                  <a:schemeClr val="tx1">
                    <a:tint val="75000"/>
                  </a:schemeClr>
                </a:solidFill>
              </a:defRPr>
            </a:lvl3pPr>
            <a:lvl4pPr marL="5760720" indent="0" algn="ctr">
              <a:buNone/>
              <a:defRPr>
                <a:solidFill>
                  <a:schemeClr val="tx1">
                    <a:tint val="75000"/>
                  </a:schemeClr>
                </a:solidFill>
              </a:defRPr>
            </a:lvl4pPr>
            <a:lvl5pPr marL="7680960" indent="0" algn="ctr">
              <a:buNone/>
              <a:defRPr>
                <a:solidFill>
                  <a:schemeClr val="tx1">
                    <a:tint val="75000"/>
                  </a:schemeClr>
                </a:solidFill>
              </a:defRPr>
            </a:lvl5pPr>
            <a:lvl6pPr marL="9601200" indent="0" algn="ctr">
              <a:buNone/>
              <a:defRPr>
                <a:solidFill>
                  <a:schemeClr val="tx1">
                    <a:tint val="75000"/>
                  </a:schemeClr>
                </a:solidFill>
              </a:defRPr>
            </a:lvl6pPr>
            <a:lvl7pPr marL="11521440" indent="0" algn="ctr">
              <a:buNone/>
              <a:defRPr>
                <a:solidFill>
                  <a:schemeClr val="tx1">
                    <a:tint val="75000"/>
                  </a:schemeClr>
                </a:solidFill>
              </a:defRPr>
            </a:lvl7pPr>
            <a:lvl8pPr marL="13441680" indent="0" algn="ctr">
              <a:buNone/>
              <a:defRPr>
                <a:solidFill>
                  <a:schemeClr val="tx1">
                    <a:tint val="75000"/>
                  </a:schemeClr>
                </a:solidFill>
              </a:defRPr>
            </a:lvl8pPr>
            <a:lvl9pPr marL="153619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cxnSp>
        <p:nvCxnSpPr>
          <p:cNvPr id="16" name="Straight Connector 15"/>
          <p:cNvCxnSpPr/>
          <p:nvPr/>
        </p:nvCxnSpPr>
        <p:spPr>
          <a:xfrm flipH="1">
            <a:off x="34557650" y="40642"/>
            <a:ext cx="16002000" cy="18288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5654316" y="439418"/>
            <a:ext cx="25538751" cy="2918714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0390465" y="1097280"/>
            <a:ext cx="20802600" cy="23774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0810517" y="154937"/>
            <a:ext cx="20382554" cy="2329434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32950791" y="2926087"/>
            <a:ext cx="18242276" cy="2084831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23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2880360" y="2560320"/>
            <a:ext cx="45439010" cy="1499616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6720"/>
            </a:lvl1pPr>
            <a:lvl2pPr marL="1920240" indent="0">
              <a:buNone/>
              <a:defRPr sz="6720"/>
            </a:lvl2pPr>
            <a:lvl3pPr marL="3840480" indent="0">
              <a:buNone/>
              <a:defRPr sz="6720"/>
            </a:lvl3pPr>
            <a:lvl4pPr marL="5760720" indent="0">
              <a:buNone/>
              <a:defRPr sz="6720"/>
            </a:lvl4pPr>
            <a:lvl5pPr marL="7680960" indent="0">
              <a:buNone/>
              <a:defRPr sz="6720"/>
            </a:lvl5pPr>
            <a:lvl6pPr marL="9601200" indent="0">
              <a:buNone/>
              <a:defRPr sz="6720"/>
            </a:lvl6pPr>
            <a:lvl7pPr marL="11521440" indent="0">
              <a:buNone/>
              <a:defRPr sz="6720"/>
            </a:lvl7pPr>
            <a:lvl8pPr marL="13441680" indent="0">
              <a:buNone/>
              <a:defRPr sz="6720"/>
            </a:lvl8pPr>
            <a:lvl9pPr marL="15361920" indent="0">
              <a:buNone/>
              <a:defRPr sz="6720"/>
            </a:lvl9pPr>
          </a:lstStyle>
          <a:p>
            <a:r>
              <a:rPr lang="en-US" smtClean="0"/>
              <a:t>Click icon to add picture</a:t>
            </a:r>
            <a:endParaRPr lang="en-US" dirty="0"/>
          </a:p>
        </p:txBody>
      </p:sp>
      <p:sp>
        <p:nvSpPr>
          <p:cNvPr id="16" name="Text Placeholder 9"/>
          <p:cNvSpPr>
            <a:spLocks noGrp="1"/>
          </p:cNvSpPr>
          <p:nvPr>
            <p:ph type="body" sz="quarter" idx="14"/>
          </p:nvPr>
        </p:nvSpPr>
        <p:spPr>
          <a:xfrm>
            <a:off x="3840488" y="18450562"/>
            <a:ext cx="34877682" cy="2194560"/>
          </a:xfrm>
        </p:spPr>
        <p:txBody>
          <a:bodyPr anchor="t">
            <a:normAutofit/>
          </a:bodyPr>
          <a:lstStyle>
            <a:lvl1pPr marL="0" indent="0">
              <a:buFontTx/>
              <a:buNone/>
              <a:defRPr sz="6720"/>
            </a:lvl1pPr>
            <a:lvl2pPr marL="1920240" indent="0">
              <a:buFontTx/>
              <a:buNone/>
              <a:defRPr/>
            </a:lvl2pPr>
            <a:lvl3pPr marL="3840480" indent="0">
              <a:buFontTx/>
              <a:buNone/>
              <a:defRPr/>
            </a:lvl3pPr>
            <a:lvl4pPr marL="5760720" indent="0">
              <a:buFontTx/>
              <a:buNone/>
              <a:defRPr/>
            </a:lvl4pPr>
            <a:lvl5pPr marL="768096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11BAA9A9-C464-470F-8853-61278FB9500E}"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145431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695" y="3291840"/>
            <a:ext cx="42245280" cy="13167360"/>
          </a:xfrm>
        </p:spPr>
        <p:txBody>
          <a:bodyPr anchor="ctr">
            <a:normAutofit/>
          </a:bodyPr>
          <a:lstStyle>
            <a:lvl1pPr algn="l">
              <a:defRPr sz="1344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873690" y="19751040"/>
            <a:ext cx="35851150" cy="9022080"/>
          </a:xfrm>
        </p:spPr>
        <p:txBody>
          <a:bodyPr anchor="ctr">
            <a:normAutofit/>
          </a:bodyPr>
          <a:lstStyle>
            <a:lvl1pPr marL="0" indent="0" algn="l">
              <a:buNone/>
              <a:defRPr sz="8400">
                <a:solidFill>
                  <a:schemeClr val="bg2">
                    <a:lumMod val="7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172135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3928" y="3291840"/>
            <a:ext cx="38404804" cy="13167360"/>
          </a:xfrm>
        </p:spPr>
        <p:txBody>
          <a:bodyPr anchor="ctr">
            <a:normAutofit/>
          </a:bodyPr>
          <a:lstStyle>
            <a:lvl1pPr algn="l">
              <a:defRPr sz="1344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74090" y="16459200"/>
            <a:ext cx="35844480" cy="1828800"/>
          </a:xfrm>
        </p:spPr>
        <p:txBody>
          <a:bodyPr anchor="ctr"/>
          <a:lstStyle>
            <a:lvl1pPr marL="0" indent="0">
              <a:buFontTx/>
              <a:buNone/>
              <a:defRPr/>
            </a:lvl1pPr>
            <a:lvl2pPr marL="1920240" indent="0">
              <a:buFontTx/>
              <a:buNone/>
              <a:defRPr/>
            </a:lvl2pPr>
            <a:lvl3pPr marL="3840480" indent="0">
              <a:buFontTx/>
              <a:buNone/>
              <a:defRPr/>
            </a:lvl3pPr>
            <a:lvl4pPr marL="5760720" indent="0">
              <a:buFontTx/>
              <a:buNone/>
              <a:defRPr/>
            </a:lvl4pPr>
            <a:lvl5pPr marL="7680960" indent="0">
              <a:buFontTx/>
              <a:buNone/>
              <a:defRPr/>
            </a:lvl5pPr>
          </a:lstStyle>
          <a:p>
            <a:pPr lvl="0"/>
            <a:r>
              <a:rPr lang="en-US" smtClean="0"/>
              <a:t>Edit Master text styles</a:t>
            </a:r>
          </a:p>
        </p:txBody>
      </p:sp>
      <p:sp>
        <p:nvSpPr>
          <p:cNvPr id="3" name="Text Placeholder 2"/>
          <p:cNvSpPr>
            <a:spLocks noGrp="1"/>
          </p:cNvSpPr>
          <p:nvPr>
            <p:ph type="body" idx="1"/>
          </p:nvPr>
        </p:nvSpPr>
        <p:spPr>
          <a:xfrm>
            <a:off x="2873695" y="20645124"/>
            <a:ext cx="35844480" cy="8087352"/>
          </a:xfrm>
        </p:spPr>
        <p:txBody>
          <a:bodyPr anchor="ctr">
            <a:normAutofit/>
          </a:bodyPr>
          <a:lstStyle>
            <a:lvl1pPr marL="0" indent="0" algn="l">
              <a:buNone/>
              <a:defRPr sz="8400">
                <a:solidFill>
                  <a:schemeClr val="bg2">
                    <a:lumMod val="7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
        <p:nvSpPr>
          <p:cNvPr id="14" name="TextBox 13"/>
          <p:cNvSpPr txBox="1"/>
          <p:nvPr/>
        </p:nvSpPr>
        <p:spPr>
          <a:xfrm>
            <a:off x="2233610" y="3898666"/>
            <a:ext cx="2560320" cy="2806925"/>
          </a:xfrm>
          <a:prstGeom prst="rect">
            <a:avLst/>
          </a:prstGeom>
        </p:spPr>
        <p:txBody>
          <a:bodyPr vert="horz" lIns="384048" tIns="192024" rIns="384048" bIns="192024" rtlCol="0" anchor="ctr">
            <a:noAutofit/>
          </a:bodyPr>
          <a:lstStyle/>
          <a:p>
            <a:pPr lvl="0"/>
            <a:r>
              <a:rPr lang="en-US" sz="33600" dirty="0">
                <a:solidFill>
                  <a:schemeClr val="tx1"/>
                </a:solidFill>
                <a:effectLst/>
              </a:rPr>
              <a:t>“</a:t>
            </a:r>
          </a:p>
        </p:txBody>
      </p:sp>
      <p:sp>
        <p:nvSpPr>
          <p:cNvPr id="15" name="TextBox 14"/>
          <p:cNvSpPr txBox="1"/>
          <p:nvPr/>
        </p:nvSpPr>
        <p:spPr>
          <a:xfrm>
            <a:off x="43198730" y="13289285"/>
            <a:ext cx="2560320" cy="2806925"/>
          </a:xfrm>
          <a:prstGeom prst="rect">
            <a:avLst/>
          </a:prstGeom>
        </p:spPr>
        <p:txBody>
          <a:bodyPr vert="horz" lIns="384048" tIns="192024" rIns="384048" bIns="192024" rtlCol="0" anchor="ctr">
            <a:noAutofit/>
          </a:bodyPr>
          <a:lstStyle/>
          <a:p>
            <a:pPr lvl="0" algn="r"/>
            <a:r>
              <a:rPr lang="en-US" sz="33600" dirty="0">
                <a:solidFill>
                  <a:schemeClr val="tx1"/>
                </a:solidFill>
                <a:effectLst/>
              </a:rPr>
              <a:t>”</a:t>
            </a:r>
          </a:p>
        </p:txBody>
      </p:sp>
    </p:spTree>
    <p:extLst>
      <p:ext uri="{BB962C8B-B14F-4D97-AF65-F5344CB8AC3E}">
        <p14:creationId xmlns:p14="http://schemas.microsoft.com/office/powerpoint/2010/main" val="39907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73690" y="16459200"/>
            <a:ext cx="35844480" cy="8147520"/>
          </a:xfrm>
        </p:spPr>
        <p:txBody>
          <a:bodyPr anchor="b">
            <a:normAutofit/>
          </a:bodyPr>
          <a:lstStyle>
            <a:lvl1pPr algn="l">
              <a:defRPr sz="1344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873686" y="24638309"/>
            <a:ext cx="35851158" cy="4129920"/>
          </a:xfrm>
        </p:spPr>
        <p:txBody>
          <a:bodyPr anchor="t">
            <a:normAutofit/>
          </a:bodyPr>
          <a:lstStyle>
            <a:lvl1pPr marL="0" indent="0" algn="l">
              <a:buNone/>
              <a:defRPr sz="8400">
                <a:solidFill>
                  <a:schemeClr val="bg2">
                    <a:lumMod val="7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252506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4793935" y="3291840"/>
            <a:ext cx="38404800" cy="13167360"/>
          </a:xfrm>
        </p:spPr>
        <p:txBody>
          <a:bodyPr anchor="ctr">
            <a:normAutofit/>
          </a:bodyPr>
          <a:lstStyle>
            <a:lvl1pPr algn="l">
              <a:defRPr sz="1344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873693" y="18856963"/>
            <a:ext cx="35844484" cy="5039357"/>
          </a:xfrm>
        </p:spPr>
        <p:txBody>
          <a:bodyPr vert="horz" lIns="91440" tIns="45720" rIns="91440" bIns="45720" rtlCol="0" anchor="b">
            <a:normAutofit/>
          </a:bodyPr>
          <a:lstStyle>
            <a:lvl1pPr>
              <a:buNone/>
              <a:defRPr lang="en-US" sz="1008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2873688" y="23896320"/>
            <a:ext cx="35844484" cy="4876800"/>
          </a:xfrm>
        </p:spPr>
        <p:txBody>
          <a:bodyPr anchor="t">
            <a:normAutofit/>
          </a:bodyPr>
          <a:lstStyle>
            <a:lvl1pPr marL="0" indent="0" algn="l">
              <a:buNone/>
              <a:defRPr sz="7560">
                <a:solidFill>
                  <a:schemeClr val="bg2">
                    <a:lumMod val="7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
        <p:nvSpPr>
          <p:cNvPr id="11" name="TextBox 10"/>
          <p:cNvSpPr txBox="1"/>
          <p:nvPr/>
        </p:nvSpPr>
        <p:spPr>
          <a:xfrm>
            <a:off x="2233610" y="3898666"/>
            <a:ext cx="2560320" cy="2806925"/>
          </a:xfrm>
          <a:prstGeom prst="rect">
            <a:avLst/>
          </a:prstGeom>
        </p:spPr>
        <p:txBody>
          <a:bodyPr vert="horz" lIns="384048" tIns="192024" rIns="384048" bIns="192024" rtlCol="0" anchor="ctr">
            <a:noAutofit/>
          </a:bodyPr>
          <a:lstStyle/>
          <a:p>
            <a:pPr lvl="0"/>
            <a:r>
              <a:rPr lang="en-US" sz="33600" dirty="0">
                <a:solidFill>
                  <a:schemeClr val="tx1"/>
                </a:solidFill>
                <a:effectLst/>
              </a:rPr>
              <a:t>“</a:t>
            </a:r>
          </a:p>
        </p:txBody>
      </p:sp>
      <p:sp>
        <p:nvSpPr>
          <p:cNvPr id="12" name="TextBox 11"/>
          <p:cNvSpPr txBox="1"/>
          <p:nvPr/>
        </p:nvSpPr>
        <p:spPr>
          <a:xfrm>
            <a:off x="43198730" y="13289285"/>
            <a:ext cx="2560320" cy="2806925"/>
          </a:xfrm>
          <a:prstGeom prst="rect">
            <a:avLst/>
          </a:prstGeom>
        </p:spPr>
        <p:txBody>
          <a:bodyPr vert="horz" lIns="384048" tIns="192024" rIns="384048" bIns="192024" rtlCol="0" anchor="ctr">
            <a:noAutofit/>
          </a:bodyPr>
          <a:lstStyle/>
          <a:p>
            <a:pPr lvl="0" algn="r"/>
            <a:r>
              <a:rPr lang="en-US" sz="33600" dirty="0">
                <a:solidFill>
                  <a:schemeClr val="tx1"/>
                </a:solidFill>
                <a:effectLst/>
              </a:rPr>
              <a:t>”</a:t>
            </a:r>
          </a:p>
        </p:txBody>
      </p:sp>
    </p:spTree>
    <p:extLst>
      <p:ext uri="{BB962C8B-B14F-4D97-AF65-F5344CB8AC3E}">
        <p14:creationId xmlns:p14="http://schemas.microsoft.com/office/powerpoint/2010/main" val="303124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873695" y="3291840"/>
            <a:ext cx="42245280" cy="1316736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2873690" y="18856963"/>
            <a:ext cx="35844480" cy="4023360"/>
          </a:xfrm>
        </p:spPr>
        <p:txBody>
          <a:bodyPr vert="horz" lIns="91440" tIns="45720" rIns="91440" bIns="45720" rtlCol="0" anchor="b">
            <a:normAutofit/>
          </a:bodyPr>
          <a:lstStyle>
            <a:lvl1pPr>
              <a:buNone/>
              <a:defRPr lang="en-US" sz="1008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2873688" y="22880316"/>
            <a:ext cx="35844484" cy="5892802"/>
          </a:xfrm>
        </p:spPr>
        <p:txBody>
          <a:bodyPr anchor="t">
            <a:normAutofit/>
          </a:bodyPr>
          <a:lstStyle>
            <a:lvl1pPr marL="0" indent="0" algn="l">
              <a:buNone/>
              <a:defRPr sz="7560">
                <a:solidFill>
                  <a:schemeClr val="bg2">
                    <a:lumMod val="7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260876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208979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77890" y="3291840"/>
            <a:ext cx="8641080" cy="21945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80360" y="3291840"/>
            <a:ext cx="32857440" cy="2548128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338124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9706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73688" y="9631680"/>
            <a:ext cx="35844484" cy="10951680"/>
          </a:xfrm>
        </p:spPr>
        <p:txBody>
          <a:bodyPr anchor="b">
            <a:normAutofit/>
          </a:bodyPr>
          <a:lstStyle>
            <a:lvl1pPr algn="l">
              <a:defRPr sz="1512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873695" y="21579840"/>
            <a:ext cx="35844480" cy="7193280"/>
          </a:xfrm>
        </p:spPr>
        <p:txBody>
          <a:bodyPr anchor="t">
            <a:normAutofit/>
          </a:bodyPr>
          <a:lstStyle>
            <a:lvl1pPr marL="0" indent="0" algn="l">
              <a:buNone/>
              <a:defRPr sz="7560">
                <a:solidFill>
                  <a:schemeClr val="bg2">
                    <a:lumMod val="7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AA9A9-C464-470F-8853-61278FB9500E}"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316201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73688" y="3291842"/>
            <a:ext cx="20738151" cy="1735328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4394161" y="3291845"/>
            <a:ext cx="20724812" cy="1735327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BAA9A9-C464-470F-8853-61278FB9500E}"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68315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082738" y="3291840"/>
            <a:ext cx="19529105" cy="2766058"/>
          </a:xfrm>
        </p:spPr>
        <p:txBody>
          <a:bodyPr anchor="b">
            <a:noAutofit/>
          </a:bodyPr>
          <a:lstStyle>
            <a:lvl1pPr marL="0" indent="0">
              <a:buNone/>
              <a:defRPr sz="1176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Edit Master text styles</a:t>
            </a:r>
          </a:p>
        </p:txBody>
      </p:sp>
      <p:sp>
        <p:nvSpPr>
          <p:cNvPr id="4" name="Content Placeholder 3"/>
          <p:cNvSpPr>
            <a:spLocks noGrp="1"/>
          </p:cNvSpPr>
          <p:nvPr>
            <p:ph sz="half" idx="2"/>
          </p:nvPr>
        </p:nvSpPr>
        <p:spPr>
          <a:xfrm>
            <a:off x="2873688" y="6098539"/>
            <a:ext cx="20738151" cy="14546582"/>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532077" y="3291840"/>
            <a:ext cx="19593563" cy="2766058"/>
          </a:xfrm>
        </p:spPr>
        <p:txBody>
          <a:bodyPr anchor="b">
            <a:noAutofit/>
          </a:bodyPr>
          <a:lstStyle>
            <a:lvl1pPr marL="0" indent="0">
              <a:buNone/>
              <a:defRPr sz="1176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Edit Master text styles</a:t>
            </a:r>
          </a:p>
        </p:txBody>
      </p:sp>
      <p:sp>
        <p:nvSpPr>
          <p:cNvPr id="6" name="Content Placeholder 5"/>
          <p:cNvSpPr>
            <a:spLocks noGrp="1"/>
          </p:cNvSpPr>
          <p:nvPr>
            <p:ph sz="quarter" idx="4"/>
          </p:nvPr>
        </p:nvSpPr>
        <p:spPr>
          <a:xfrm>
            <a:off x="24387489" y="6057898"/>
            <a:ext cx="20702590" cy="14546582"/>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BAA9A9-C464-470F-8853-61278FB9500E}"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302405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BAA9A9-C464-470F-8853-61278FB9500E}"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352260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AA9A9-C464-470F-8853-61278FB9500E}"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338493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7050" y="3291840"/>
            <a:ext cx="15361920" cy="6583680"/>
          </a:xfrm>
        </p:spPr>
        <p:txBody>
          <a:bodyPr anchor="b">
            <a:normAutofit/>
          </a:bodyPr>
          <a:lstStyle>
            <a:lvl1pPr algn="l">
              <a:defRPr sz="10080" b="0"/>
            </a:lvl1pPr>
          </a:lstStyle>
          <a:p>
            <a:r>
              <a:rPr lang="en-US" smtClean="0"/>
              <a:t>Click to edit Master title style</a:t>
            </a:r>
            <a:endParaRPr lang="en-US" dirty="0"/>
          </a:p>
        </p:txBody>
      </p:sp>
      <p:sp>
        <p:nvSpPr>
          <p:cNvPr id="3" name="Content Placeholder 2"/>
          <p:cNvSpPr>
            <a:spLocks noGrp="1"/>
          </p:cNvSpPr>
          <p:nvPr>
            <p:ph idx="1"/>
          </p:nvPr>
        </p:nvSpPr>
        <p:spPr>
          <a:xfrm>
            <a:off x="2873693" y="3291840"/>
            <a:ext cx="24963124" cy="2548128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757050" y="10607037"/>
            <a:ext cx="15361920" cy="10038082"/>
          </a:xfrm>
        </p:spPr>
        <p:txBody>
          <a:bodyPr anchor="t">
            <a:normAutofit/>
          </a:bodyPr>
          <a:lstStyle>
            <a:lvl1pPr marL="0" indent="0">
              <a:buNone/>
              <a:defRPr sz="672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Edit Master text styles</a:t>
            </a:r>
          </a:p>
        </p:txBody>
      </p:sp>
      <p:sp>
        <p:nvSpPr>
          <p:cNvPr id="5" name="Date Placeholder 4"/>
          <p:cNvSpPr>
            <a:spLocks noGrp="1"/>
          </p:cNvSpPr>
          <p:nvPr>
            <p:ph type="dt" sz="half" idx="10"/>
          </p:nvPr>
        </p:nvSpPr>
        <p:spPr/>
        <p:txBody>
          <a:bodyPr/>
          <a:lstStyle/>
          <a:p>
            <a:fld id="{11BAA9A9-C464-470F-8853-61278FB9500E}"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380196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5810" y="6949440"/>
            <a:ext cx="25283160" cy="5486400"/>
          </a:xfrm>
        </p:spPr>
        <p:txBody>
          <a:bodyPr anchor="b">
            <a:normAutofit/>
          </a:bodyPr>
          <a:lstStyle>
            <a:lvl1pPr algn="l">
              <a:defRPr sz="1176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4153850" y="4389120"/>
            <a:ext cx="13780091" cy="21945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6720"/>
            </a:lvl1pPr>
            <a:lvl2pPr marL="1920240" indent="0">
              <a:buNone/>
              <a:defRPr sz="6720"/>
            </a:lvl2pPr>
            <a:lvl3pPr marL="3840480" indent="0">
              <a:buNone/>
              <a:defRPr sz="6720"/>
            </a:lvl3pPr>
            <a:lvl4pPr marL="5760720" indent="0">
              <a:buNone/>
              <a:defRPr sz="6720"/>
            </a:lvl4pPr>
            <a:lvl5pPr marL="7680960" indent="0">
              <a:buNone/>
              <a:defRPr sz="6720"/>
            </a:lvl5pPr>
            <a:lvl6pPr marL="9601200" indent="0">
              <a:buNone/>
              <a:defRPr sz="6720"/>
            </a:lvl6pPr>
            <a:lvl7pPr marL="11521440" indent="0">
              <a:buNone/>
              <a:defRPr sz="6720"/>
            </a:lvl7pPr>
            <a:lvl8pPr marL="13441680" indent="0">
              <a:buNone/>
              <a:defRPr sz="6720"/>
            </a:lvl8pPr>
            <a:lvl9pPr marL="15361920" indent="0">
              <a:buNone/>
              <a:defRPr sz="6720"/>
            </a:lvl9pPr>
          </a:lstStyle>
          <a:p>
            <a:r>
              <a:rPr lang="en-US" smtClean="0"/>
              <a:t>Click icon to add picture</a:t>
            </a:r>
            <a:endParaRPr lang="en-US" dirty="0"/>
          </a:p>
        </p:txBody>
      </p:sp>
      <p:sp>
        <p:nvSpPr>
          <p:cNvPr id="4" name="Text Placeholder 3"/>
          <p:cNvSpPr>
            <a:spLocks noGrp="1"/>
          </p:cNvSpPr>
          <p:nvPr>
            <p:ph type="body" sz="half" idx="2"/>
          </p:nvPr>
        </p:nvSpPr>
        <p:spPr>
          <a:xfrm>
            <a:off x="19835810" y="13329919"/>
            <a:ext cx="25289830" cy="9834878"/>
          </a:xfrm>
        </p:spPr>
        <p:txBody>
          <a:bodyPr anchor="t">
            <a:normAutofit/>
          </a:bodyPr>
          <a:lstStyle>
            <a:lvl1pPr marL="0" indent="0">
              <a:buNone/>
              <a:defRPr sz="756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Edit Master text styles</a:t>
            </a:r>
          </a:p>
        </p:txBody>
      </p:sp>
      <p:sp>
        <p:nvSpPr>
          <p:cNvPr id="5" name="Date Placeholder 4"/>
          <p:cNvSpPr>
            <a:spLocks noGrp="1"/>
          </p:cNvSpPr>
          <p:nvPr>
            <p:ph type="dt" sz="half" idx="10"/>
          </p:nvPr>
        </p:nvSpPr>
        <p:spPr/>
        <p:txBody>
          <a:bodyPr/>
          <a:lstStyle/>
          <a:p>
            <a:fld id="{11BAA9A9-C464-470F-8853-61278FB9500E}"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A534-4C10-4A0B-9ADE-C6FD2696E992}" type="slidenum">
              <a:rPr lang="en-US" smtClean="0"/>
              <a:t>‹#›</a:t>
            </a:fld>
            <a:endParaRPr lang="en-US"/>
          </a:p>
        </p:txBody>
      </p:sp>
    </p:spTree>
    <p:extLst>
      <p:ext uri="{BB962C8B-B14F-4D97-AF65-F5344CB8AC3E}">
        <p14:creationId xmlns:p14="http://schemas.microsoft.com/office/powerpoint/2010/main" val="234263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38669270" y="14224001"/>
            <a:ext cx="12523804" cy="15402562"/>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2873690" y="21539196"/>
            <a:ext cx="35844480" cy="7233922"/>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690" y="3291842"/>
            <a:ext cx="35844480" cy="17353282"/>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1598530" y="29626562"/>
            <a:ext cx="6720840" cy="1752600"/>
          </a:xfrm>
          <a:prstGeom prst="rect">
            <a:avLst/>
          </a:prstGeom>
        </p:spPr>
        <p:txBody>
          <a:bodyPr vert="horz" lIns="91440" tIns="45720" rIns="91440" bIns="45720" rtlCol="0" anchor="t"/>
          <a:lstStyle>
            <a:lvl1pPr algn="r">
              <a:defRPr sz="4200" b="0" i="0">
                <a:solidFill>
                  <a:schemeClr val="bg2">
                    <a:lumMod val="50000"/>
                  </a:schemeClr>
                </a:solidFill>
                <a:effectLst/>
                <a:latin typeface="+mn-lt"/>
              </a:defRPr>
            </a:lvl1pPr>
          </a:lstStyle>
          <a:p>
            <a:fld id="{11BAA9A9-C464-470F-8853-61278FB9500E}" type="datetimeFigureOut">
              <a:rPr lang="en-US" smtClean="0"/>
              <a:t>4/12/2017</a:t>
            </a:fld>
            <a:endParaRPr lang="en-US"/>
          </a:p>
        </p:txBody>
      </p:sp>
      <p:sp>
        <p:nvSpPr>
          <p:cNvPr id="5" name="Footer Placeholder 4"/>
          <p:cNvSpPr>
            <a:spLocks noGrp="1"/>
          </p:cNvSpPr>
          <p:nvPr>
            <p:ph type="ftr" sz="quarter" idx="3"/>
          </p:nvPr>
        </p:nvSpPr>
        <p:spPr>
          <a:xfrm>
            <a:off x="2873690" y="29626562"/>
            <a:ext cx="31683960" cy="1752600"/>
          </a:xfrm>
          <a:prstGeom prst="rect">
            <a:avLst/>
          </a:prstGeom>
        </p:spPr>
        <p:txBody>
          <a:bodyPr vert="horz" lIns="91440" tIns="45720" rIns="91440" bIns="45720" rtlCol="0" anchor="t"/>
          <a:lstStyle>
            <a:lvl1pPr algn="l">
              <a:defRPr sz="42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43525442" y="26776682"/>
            <a:ext cx="4797429" cy="3215640"/>
          </a:xfrm>
          <a:prstGeom prst="rect">
            <a:avLst/>
          </a:prstGeom>
        </p:spPr>
        <p:txBody>
          <a:bodyPr vert="horz" lIns="91440" tIns="45720" rIns="91440" bIns="45720" rtlCol="0" anchor="b"/>
          <a:lstStyle>
            <a:lvl1pPr algn="r">
              <a:defRPr sz="13440" b="0" i="0">
                <a:solidFill>
                  <a:schemeClr val="bg2">
                    <a:lumMod val="50000"/>
                  </a:schemeClr>
                </a:solidFill>
                <a:effectLst/>
                <a:latin typeface="+mn-lt"/>
              </a:defRPr>
            </a:lvl1pPr>
          </a:lstStyle>
          <a:p>
            <a:fld id="{DA23A534-4C10-4A0B-9ADE-C6FD2696E992}" type="slidenum">
              <a:rPr lang="en-US" smtClean="0"/>
              <a:t>‹#›</a:t>
            </a:fld>
            <a:endParaRPr lang="en-US"/>
          </a:p>
        </p:txBody>
      </p:sp>
    </p:spTree>
    <p:extLst>
      <p:ext uri="{BB962C8B-B14F-4D97-AF65-F5344CB8AC3E}">
        <p14:creationId xmlns:p14="http://schemas.microsoft.com/office/powerpoint/2010/main" val="12123380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1920240" rtl="0" eaLnBrk="1" latinLnBrk="0" hangingPunct="1">
        <a:spcBef>
          <a:spcPct val="0"/>
        </a:spcBef>
        <a:buNone/>
        <a:defRPr sz="1512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00150" indent="-120015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8400" kern="1200" cap="none">
          <a:solidFill>
            <a:schemeClr val="bg2">
              <a:lumMod val="75000"/>
            </a:schemeClr>
          </a:solidFill>
          <a:effectLst/>
          <a:latin typeface="+mn-lt"/>
          <a:ea typeface="+mn-ea"/>
          <a:cs typeface="+mn-cs"/>
        </a:defRPr>
      </a:lvl1pPr>
      <a:lvl2pPr marL="3120390" indent="-120015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7560" kern="1200" cap="none">
          <a:solidFill>
            <a:schemeClr val="bg2">
              <a:lumMod val="75000"/>
            </a:schemeClr>
          </a:solidFill>
          <a:effectLst/>
          <a:latin typeface="+mn-lt"/>
          <a:ea typeface="+mn-ea"/>
          <a:cs typeface="+mn-cs"/>
        </a:defRPr>
      </a:lvl2pPr>
      <a:lvl3pPr marL="5040630" indent="-120015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3pPr>
      <a:lvl4pPr marL="6480810" indent="-72009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5880" kern="1200" cap="none">
          <a:solidFill>
            <a:schemeClr val="bg2">
              <a:lumMod val="75000"/>
            </a:schemeClr>
          </a:solidFill>
          <a:effectLst/>
          <a:latin typeface="+mn-lt"/>
          <a:ea typeface="+mn-ea"/>
          <a:cs typeface="+mn-cs"/>
        </a:defRPr>
      </a:lvl4pPr>
      <a:lvl5pPr marL="8401050" indent="-72009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5880" kern="1200" cap="none">
          <a:solidFill>
            <a:schemeClr val="bg2">
              <a:lumMod val="75000"/>
            </a:schemeClr>
          </a:solidFill>
          <a:effectLst/>
          <a:latin typeface="+mn-lt"/>
          <a:ea typeface="+mn-ea"/>
          <a:cs typeface="+mn-cs"/>
        </a:defRPr>
      </a:lvl5pPr>
      <a:lvl6pPr marL="10561320" indent="-96012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5880" kern="1200" cap="none">
          <a:solidFill>
            <a:schemeClr val="bg2">
              <a:lumMod val="75000"/>
            </a:schemeClr>
          </a:solidFill>
          <a:effectLst/>
          <a:latin typeface="+mn-lt"/>
          <a:ea typeface="+mn-ea"/>
          <a:cs typeface="+mn-cs"/>
        </a:defRPr>
      </a:lvl6pPr>
      <a:lvl7pPr marL="12481560" indent="-96012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5880" kern="1200" cap="none">
          <a:solidFill>
            <a:schemeClr val="bg2">
              <a:lumMod val="75000"/>
            </a:schemeClr>
          </a:solidFill>
          <a:effectLst/>
          <a:latin typeface="+mn-lt"/>
          <a:ea typeface="+mn-ea"/>
          <a:cs typeface="+mn-cs"/>
        </a:defRPr>
      </a:lvl7pPr>
      <a:lvl8pPr marL="14401800" indent="-96012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5880" kern="1200" cap="none">
          <a:solidFill>
            <a:schemeClr val="bg2">
              <a:lumMod val="75000"/>
            </a:schemeClr>
          </a:solidFill>
          <a:effectLst/>
          <a:latin typeface="+mn-lt"/>
          <a:ea typeface="+mn-ea"/>
          <a:cs typeface="+mn-cs"/>
        </a:defRPr>
      </a:lvl8pPr>
      <a:lvl9pPr marL="16322040" indent="-960120" algn="l" defTabSz="1920240" rtl="0" eaLnBrk="1" latinLnBrk="0" hangingPunct="1">
        <a:spcBef>
          <a:spcPct val="20000"/>
        </a:spcBef>
        <a:spcAft>
          <a:spcPts val="2520"/>
        </a:spcAft>
        <a:buClr>
          <a:schemeClr val="tx1"/>
        </a:buClr>
        <a:buSzPct val="80000"/>
        <a:buFont typeface="Wingdings 3" panose="05040102010807070707" pitchFamily="18" charset="2"/>
        <a:buChar char=""/>
        <a:defRPr sz="5880" kern="1200" cap="none">
          <a:solidFill>
            <a:schemeClr val="bg2">
              <a:lumMod val="75000"/>
            </a:schemeClr>
          </a:solidFill>
          <a:effectLst/>
          <a:latin typeface="+mn-lt"/>
          <a:ea typeface="+mn-ea"/>
          <a:cs typeface="+mn-cs"/>
        </a:defRPr>
      </a:lvl9pPr>
    </p:bodyStyle>
    <p:otherStyle>
      <a:defPPr>
        <a:defRPr lang="en-US"/>
      </a:defPPr>
      <a:lvl1pPr marL="0" algn="l" defTabSz="1920240" rtl="0" eaLnBrk="1" latinLnBrk="0" hangingPunct="1">
        <a:defRPr sz="7560" kern="1200">
          <a:solidFill>
            <a:schemeClr val="tx1"/>
          </a:solidFill>
          <a:latin typeface="+mn-lt"/>
          <a:ea typeface="+mn-ea"/>
          <a:cs typeface="+mn-cs"/>
        </a:defRPr>
      </a:lvl1pPr>
      <a:lvl2pPr marL="1920240" algn="l" defTabSz="1920240" rtl="0" eaLnBrk="1" latinLnBrk="0" hangingPunct="1">
        <a:defRPr sz="7560" kern="1200">
          <a:solidFill>
            <a:schemeClr val="tx1"/>
          </a:solidFill>
          <a:latin typeface="+mn-lt"/>
          <a:ea typeface="+mn-ea"/>
          <a:cs typeface="+mn-cs"/>
        </a:defRPr>
      </a:lvl2pPr>
      <a:lvl3pPr marL="3840480" algn="l" defTabSz="1920240" rtl="0" eaLnBrk="1" latinLnBrk="0" hangingPunct="1">
        <a:defRPr sz="7560" kern="1200">
          <a:solidFill>
            <a:schemeClr val="tx1"/>
          </a:solidFill>
          <a:latin typeface="+mn-lt"/>
          <a:ea typeface="+mn-ea"/>
          <a:cs typeface="+mn-cs"/>
        </a:defRPr>
      </a:lvl3pPr>
      <a:lvl4pPr marL="5760720" algn="l" defTabSz="1920240" rtl="0" eaLnBrk="1" latinLnBrk="0" hangingPunct="1">
        <a:defRPr sz="7560" kern="1200">
          <a:solidFill>
            <a:schemeClr val="tx1"/>
          </a:solidFill>
          <a:latin typeface="+mn-lt"/>
          <a:ea typeface="+mn-ea"/>
          <a:cs typeface="+mn-cs"/>
        </a:defRPr>
      </a:lvl4pPr>
      <a:lvl5pPr marL="7680960" algn="l" defTabSz="1920240" rtl="0" eaLnBrk="1" latinLnBrk="0" hangingPunct="1">
        <a:defRPr sz="7560" kern="1200">
          <a:solidFill>
            <a:schemeClr val="tx1"/>
          </a:solidFill>
          <a:latin typeface="+mn-lt"/>
          <a:ea typeface="+mn-ea"/>
          <a:cs typeface="+mn-cs"/>
        </a:defRPr>
      </a:lvl5pPr>
      <a:lvl6pPr marL="9601200" algn="l" defTabSz="1920240" rtl="0" eaLnBrk="1" latinLnBrk="0" hangingPunct="1">
        <a:defRPr sz="7560" kern="1200">
          <a:solidFill>
            <a:schemeClr val="tx1"/>
          </a:solidFill>
          <a:latin typeface="+mn-lt"/>
          <a:ea typeface="+mn-ea"/>
          <a:cs typeface="+mn-cs"/>
        </a:defRPr>
      </a:lvl6pPr>
      <a:lvl7pPr marL="11521440" algn="l" defTabSz="1920240" rtl="0" eaLnBrk="1" latinLnBrk="0" hangingPunct="1">
        <a:defRPr sz="7560" kern="1200">
          <a:solidFill>
            <a:schemeClr val="tx1"/>
          </a:solidFill>
          <a:latin typeface="+mn-lt"/>
          <a:ea typeface="+mn-ea"/>
          <a:cs typeface="+mn-cs"/>
        </a:defRPr>
      </a:lvl7pPr>
      <a:lvl8pPr marL="13441680" algn="l" defTabSz="1920240" rtl="0" eaLnBrk="1" latinLnBrk="0" hangingPunct="1">
        <a:defRPr sz="7560" kern="1200">
          <a:solidFill>
            <a:schemeClr val="tx1"/>
          </a:solidFill>
          <a:latin typeface="+mn-lt"/>
          <a:ea typeface="+mn-ea"/>
          <a:cs typeface="+mn-cs"/>
        </a:defRPr>
      </a:lvl8pPr>
      <a:lvl9pPr marL="15361920" algn="l" defTabSz="192024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5660">
              <a:srgbClr val="54BEDE"/>
            </a:gs>
            <a:gs pos="25000">
              <a:srgbClr val="63D3EE"/>
            </a:gs>
            <a:gs pos="0">
              <a:srgbClr val="54BEDE"/>
            </a:gs>
            <a:gs pos="0">
              <a:schemeClr val="bg2">
                <a:tint val="97000"/>
                <a:hueMod val="92000"/>
                <a:satMod val="169000"/>
                <a:lumMod val="164000"/>
              </a:schemeClr>
            </a:gs>
            <a:gs pos="0">
              <a:srgbClr val="50BADA"/>
            </a:gs>
            <a:gs pos="5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p:cNvSpPr txBox="1"/>
          <p:nvPr/>
        </p:nvSpPr>
        <p:spPr>
          <a:xfrm>
            <a:off x="0" y="376518"/>
            <a:ext cx="51206400" cy="3046988"/>
          </a:xfrm>
          <a:prstGeom prst="rect">
            <a:avLst/>
          </a:prstGeom>
          <a:noFill/>
        </p:spPr>
        <p:txBody>
          <a:bodyPr wrap="square" rtlCol="0">
            <a:spAutoFit/>
          </a:bodyPr>
          <a:lstStyle/>
          <a:p>
            <a:pPr algn="ctr"/>
            <a:r>
              <a:rPr lang="en-US" sz="9600" dirty="0" smtClean="0"/>
              <a:t>Two Dimensional Infrared Spectroscope with </a:t>
            </a:r>
            <a:r>
              <a:rPr lang="en-US" sz="9600" dirty="0"/>
              <a:t>T</a:t>
            </a:r>
            <a:r>
              <a:rPr lang="en-US" sz="9600" dirty="0" smtClean="0"/>
              <a:t>ime Averaging</a:t>
            </a:r>
          </a:p>
          <a:p>
            <a:pPr algn="ctr"/>
            <a:r>
              <a:rPr lang="en-US" sz="9600" dirty="0"/>
              <a:t>	</a:t>
            </a:r>
            <a:r>
              <a:rPr lang="en-US" sz="9600" dirty="0" smtClean="0"/>
              <a:t>												</a:t>
            </a:r>
            <a:r>
              <a:rPr lang="en-US" sz="5400" dirty="0" smtClean="0"/>
              <a:t>By: Brent Leinonen  Advised by: Dr. </a:t>
            </a:r>
            <a:r>
              <a:rPr lang="en-US" sz="5400" dirty="0" err="1" smtClean="0"/>
              <a:t>Aleksander</a:t>
            </a:r>
            <a:r>
              <a:rPr lang="en-US" sz="5400" dirty="0" smtClean="0"/>
              <a:t> Malinowski and Dr. Luke </a:t>
            </a:r>
            <a:r>
              <a:rPr lang="en-US" sz="5400" dirty="0" err="1" smtClean="0"/>
              <a:t>Haverhals</a:t>
            </a:r>
            <a:r>
              <a:rPr lang="en-US" sz="9600" dirty="0" smtClean="0"/>
              <a:t>											</a:t>
            </a:r>
            <a:endParaRPr lang="en-US" sz="9600" dirty="0"/>
          </a:p>
        </p:txBody>
      </p:sp>
      <p:sp>
        <p:nvSpPr>
          <p:cNvPr id="9" name="TextBox 8"/>
          <p:cNvSpPr txBox="1"/>
          <p:nvPr/>
        </p:nvSpPr>
        <p:spPr>
          <a:xfrm>
            <a:off x="1657350" y="8629650"/>
            <a:ext cx="13230225" cy="10926068"/>
          </a:xfrm>
          <a:prstGeom prst="rect">
            <a:avLst/>
          </a:prstGeom>
          <a:noFill/>
        </p:spPr>
        <p:txBody>
          <a:bodyPr wrap="square" rtlCol="0">
            <a:spAutoFit/>
          </a:bodyPr>
          <a:lstStyle/>
          <a:p>
            <a:r>
              <a:rPr lang="en-US" sz="4400" dirty="0"/>
              <a:t>An Infrared Spectrometer is an instrument mainly used by chemists to allow the identification of chemical bonds within molecules and some ionic materials.  Many types of chemical bonds absorb unique sets of frequencies of the infrared light.  One can use that knowledge to determine when there is a certain bond (and therefore a certain type of molecule) in the researched material.  The main drawback of standard infrared spectrometers is that the instruments are configured to only allow the interrogation of a relatively small portion of the material (i.e., the average spectroscopy within an relatively narrow region of interest).  Here, we detail the development of an infrared spectrometer that enables much larger two-dimensional areas to be interrogated ‘pixel by pixel’. This allows much more sophisticated analyses of various types of materials to be performed.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6666520" y="4247366"/>
            <a:ext cx="13134716" cy="8764567"/>
          </a:xfrm>
          <a:prstGeom prst="rect">
            <a:avLst/>
          </a:prstGeom>
        </p:spPr>
      </p:pic>
      <p:sp>
        <p:nvSpPr>
          <p:cNvPr id="14" name="TextBox 13"/>
          <p:cNvSpPr txBox="1"/>
          <p:nvPr/>
        </p:nvSpPr>
        <p:spPr>
          <a:xfrm>
            <a:off x="1657349" y="7155894"/>
            <a:ext cx="13230225" cy="1107996"/>
          </a:xfrm>
          <a:prstGeom prst="rect">
            <a:avLst/>
          </a:prstGeom>
          <a:noFill/>
        </p:spPr>
        <p:txBody>
          <a:bodyPr wrap="square" rtlCol="0">
            <a:spAutoFit/>
          </a:bodyPr>
          <a:lstStyle/>
          <a:p>
            <a:r>
              <a:rPr lang="en-US" sz="6600" dirty="0" smtClean="0">
                <a:solidFill>
                  <a:schemeClr val="accent1">
                    <a:lumMod val="75000"/>
                  </a:schemeClr>
                </a:solidFill>
              </a:rPr>
              <a:t>Abstract</a:t>
            </a:r>
            <a:r>
              <a:rPr lang="en-US" sz="4400" dirty="0" smtClean="0"/>
              <a:t> </a:t>
            </a:r>
            <a:endParaRPr lang="en-US" sz="4400" dirty="0"/>
          </a:p>
        </p:txBody>
      </p:sp>
      <p:pic>
        <p:nvPicPr>
          <p:cNvPr id="1029" name="Picture 5" descr="Image result for bradley electrical engineer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749" y="2634171"/>
            <a:ext cx="10287000" cy="3429001"/>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82066" y="20117293"/>
            <a:ext cx="13303624" cy="9977718"/>
          </a:xfrm>
          <a:prstGeom prst="rect">
            <a:avLst/>
          </a:prstGeom>
        </p:spPr>
      </p:pic>
      <p:sp>
        <p:nvSpPr>
          <p:cNvPr id="2" name="TextBox 1"/>
          <p:cNvSpPr txBox="1"/>
          <p:nvPr/>
        </p:nvSpPr>
        <p:spPr>
          <a:xfrm>
            <a:off x="17681368" y="13414997"/>
            <a:ext cx="13500847" cy="1107996"/>
          </a:xfrm>
          <a:prstGeom prst="rect">
            <a:avLst/>
          </a:prstGeom>
          <a:noFill/>
        </p:spPr>
        <p:txBody>
          <a:bodyPr wrap="square" rtlCol="0">
            <a:spAutoFit/>
          </a:bodyPr>
          <a:lstStyle/>
          <a:p>
            <a:r>
              <a:rPr lang="en-US" sz="6600" dirty="0">
                <a:solidFill>
                  <a:schemeClr val="accent1">
                    <a:lumMod val="75000"/>
                  </a:schemeClr>
                </a:solidFill>
              </a:rPr>
              <a:t>Purpose and </a:t>
            </a:r>
            <a:r>
              <a:rPr lang="en-US" sz="6600" dirty="0" smtClean="0">
                <a:solidFill>
                  <a:schemeClr val="accent1">
                    <a:lumMod val="75000"/>
                  </a:schemeClr>
                </a:solidFill>
              </a:rPr>
              <a:t>Applications</a:t>
            </a:r>
            <a:endParaRPr lang="en-US" sz="6600" dirty="0">
              <a:solidFill>
                <a:schemeClr val="accent1">
                  <a:lumMod val="75000"/>
                </a:schemeClr>
              </a:solidFill>
            </a:endParaRPr>
          </a:p>
        </p:txBody>
      </p:sp>
      <p:sp>
        <p:nvSpPr>
          <p:cNvPr id="3" name="TextBox 2"/>
          <p:cNvSpPr txBox="1"/>
          <p:nvPr/>
        </p:nvSpPr>
        <p:spPr>
          <a:xfrm>
            <a:off x="18019059" y="14949828"/>
            <a:ext cx="10106177" cy="4832092"/>
          </a:xfrm>
          <a:prstGeom prst="rect">
            <a:avLst/>
          </a:prstGeom>
          <a:noFill/>
        </p:spPr>
        <p:txBody>
          <a:bodyPr wrap="square" rtlCol="0">
            <a:spAutoFit/>
          </a:bodyPr>
          <a:lstStyle/>
          <a:p>
            <a:r>
              <a:rPr lang="en-US" sz="4400" dirty="0" smtClean="0"/>
              <a:t>The ability to research a larger area over time allows us to gather a thorough understanding of the structure and dynamics of Ionic liquids, a promising alternative to traditional solvent-solute electrolytes. </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0353" t="70662" r="38670" b="10788"/>
          <a:stretch/>
        </p:blipFill>
        <p:spPr>
          <a:xfrm>
            <a:off x="30343050" y="14898451"/>
            <a:ext cx="19729279" cy="465726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9785" y="22985501"/>
            <a:ext cx="10005603" cy="7856335"/>
          </a:xfrm>
          <a:prstGeom prst="rect">
            <a:avLst/>
          </a:prstGeom>
        </p:spPr>
      </p:pic>
      <p:sp>
        <p:nvSpPr>
          <p:cNvPr id="12" name="TextBox 11"/>
          <p:cNvSpPr txBox="1"/>
          <p:nvPr/>
        </p:nvSpPr>
        <p:spPr>
          <a:xfrm>
            <a:off x="34696380" y="24326498"/>
            <a:ext cx="13500847" cy="1107996"/>
          </a:xfrm>
          <a:prstGeom prst="rect">
            <a:avLst/>
          </a:prstGeom>
          <a:noFill/>
        </p:spPr>
        <p:txBody>
          <a:bodyPr wrap="square" rtlCol="0">
            <a:spAutoFit/>
          </a:bodyPr>
          <a:lstStyle/>
          <a:p>
            <a:r>
              <a:rPr lang="en-US" sz="6600" dirty="0" smtClean="0">
                <a:solidFill>
                  <a:schemeClr val="accent1">
                    <a:lumMod val="75000"/>
                  </a:schemeClr>
                </a:solidFill>
              </a:rPr>
              <a:t>Conclusion</a:t>
            </a:r>
            <a:endParaRPr lang="en-US" sz="6600" dirty="0">
              <a:solidFill>
                <a:schemeClr val="accent1">
                  <a:lumMod val="75000"/>
                </a:schemeClr>
              </a:solidFill>
            </a:endParaRPr>
          </a:p>
        </p:txBody>
      </p:sp>
      <p:sp>
        <p:nvSpPr>
          <p:cNvPr id="13" name="TextBox 12"/>
          <p:cNvSpPr txBox="1"/>
          <p:nvPr/>
        </p:nvSpPr>
        <p:spPr>
          <a:xfrm>
            <a:off x="34696380" y="25806090"/>
            <a:ext cx="10106177" cy="3477875"/>
          </a:xfrm>
          <a:prstGeom prst="rect">
            <a:avLst/>
          </a:prstGeom>
          <a:noFill/>
        </p:spPr>
        <p:txBody>
          <a:bodyPr wrap="square" rtlCol="0">
            <a:spAutoFit/>
          </a:bodyPr>
          <a:lstStyle/>
          <a:p>
            <a:r>
              <a:rPr lang="en-US" sz="4400" dirty="0" smtClean="0"/>
              <a:t>Although there is still much work that needs to be done, we have made significant progress this semester with the development of a GUI and other successes.</a:t>
            </a:r>
          </a:p>
        </p:txBody>
      </p:sp>
      <p:sp>
        <p:nvSpPr>
          <p:cNvPr id="15" name="TextBox 14"/>
          <p:cNvSpPr txBox="1"/>
          <p:nvPr/>
        </p:nvSpPr>
        <p:spPr>
          <a:xfrm>
            <a:off x="34239180" y="5160338"/>
            <a:ext cx="13500847" cy="1107996"/>
          </a:xfrm>
          <a:prstGeom prst="rect">
            <a:avLst/>
          </a:prstGeom>
          <a:noFill/>
        </p:spPr>
        <p:txBody>
          <a:bodyPr wrap="square" rtlCol="0">
            <a:spAutoFit/>
          </a:bodyPr>
          <a:lstStyle/>
          <a:p>
            <a:r>
              <a:rPr lang="en-US" sz="6600" dirty="0" smtClean="0">
                <a:solidFill>
                  <a:schemeClr val="accent1">
                    <a:lumMod val="75000"/>
                  </a:schemeClr>
                </a:solidFill>
              </a:rPr>
              <a:t>Work done</a:t>
            </a:r>
            <a:endParaRPr lang="en-US" sz="6600" dirty="0">
              <a:solidFill>
                <a:schemeClr val="accent1">
                  <a:lumMod val="75000"/>
                </a:schemeClr>
              </a:solidFill>
            </a:endParaRPr>
          </a:p>
        </p:txBody>
      </p:sp>
      <p:sp>
        <p:nvSpPr>
          <p:cNvPr id="17" name="TextBox 16"/>
          <p:cNvSpPr txBox="1"/>
          <p:nvPr/>
        </p:nvSpPr>
        <p:spPr>
          <a:xfrm>
            <a:off x="34576871" y="6695169"/>
            <a:ext cx="10106177" cy="4154984"/>
          </a:xfrm>
          <a:prstGeom prst="rect">
            <a:avLst/>
          </a:prstGeom>
          <a:noFill/>
        </p:spPr>
        <p:txBody>
          <a:bodyPr wrap="square" rtlCol="0">
            <a:spAutoFit/>
          </a:bodyPr>
          <a:lstStyle/>
          <a:p>
            <a:r>
              <a:rPr lang="en-US" sz="4400" dirty="0" smtClean="0"/>
              <a:t>Work that was done this semester includes the following:</a:t>
            </a:r>
          </a:p>
          <a:p>
            <a:pPr marL="571500" indent="-571500">
              <a:buFont typeface="Arial" panose="020B0604020202020204" pitchFamily="34" charset="0"/>
              <a:buChar char="•"/>
            </a:pPr>
            <a:r>
              <a:rPr lang="en-US" sz="4400" dirty="0" smtClean="0"/>
              <a:t>Development of GUI</a:t>
            </a:r>
          </a:p>
          <a:p>
            <a:pPr marL="571500" indent="-571500">
              <a:buFont typeface="Arial" panose="020B0604020202020204" pitchFamily="34" charset="0"/>
              <a:buChar char="•"/>
            </a:pPr>
            <a:r>
              <a:rPr lang="en-US" sz="4400" dirty="0" smtClean="0"/>
              <a:t>Integration of USB Relay for remote on/off</a:t>
            </a:r>
          </a:p>
          <a:p>
            <a:pPr marL="571500" indent="-571500">
              <a:buFont typeface="Arial" panose="020B0604020202020204" pitchFamily="34" charset="0"/>
              <a:buChar char="•"/>
            </a:pPr>
            <a:r>
              <a:rPr lang="en-US" sz="4400" dirty="0" smtClean="0"/>
              <a:t>Working with customer</a:t>
            </a:r>
          </a:p>
        </p:txBody>
      </p:sp>
    </p:spTree>
    <p:extLst>
      <p:ext uri="{BB962C8B-B14F-4D97-AF65-F5344CB8AC3E}">
        <p14:creationId xmlns:p14="http://schemas.microsoft.com/office/powerpoint/2010/main" val="400495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208</TotalTime>
  <Words>244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Slice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Leinonen</dc:creator>
  <cp:lastModifiedBy>Brent Leinonen</cp:lastModifiedBy>
  <cp:revision>15</cp:revision>
  <dcterms:created xsi:type="dcterms:W3CDTF">2017-04-09T18:32:59Z</dcterms:created>
  <dcterms:modified xsi:type="dcterms:W3CDTF">2017-04-12T16:09:20Z</dcterms:modified>
</cp:coreProperties>
</file>