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32918400" cy="51206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25" d="100"/>
          <a:sy n="25" d="100"/>
        </p:scale>
        <p:origin x="2208" y="-241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8788"/>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8788"/>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2437039" y="1143000"/>
            <a:ext cx="19839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200" b="0" i="0" u="none" strike="noStrike" cap="none">
                <a:solidFill>
                  <a:schemeClr val="dk1"/>
                </a:solidFill>
                <a:latin typeface="Calibri"/>
                <a:ea typeface="Calibri"/>
                <a:cs typeface="Calibri"/>
                <a:sym typeface="Calibri"/>
              </a:defRPr>
            </a:lvl2pPr>
            <a:lvl3pPr marL="914400" marR="0" lvl="2" indent="0" algn="l" rtl="0">
              <a:spcBef>
                <a:spcPts val="0"/>
              </a:spcBef>
              <a:buNone/>
              <a:defRPr sz="1200" b="0" i="0" u="none" strike="noStrike" cap="none">
                <a:solidFill>
                  <a:schemeClr val="dk1"/>
                </a:solidFill>
                <a:latin typeface="Calibri"/>
                <a:ea typeface="Calibri"/>
                <a:cs typeface="Calibri"/>
                <a:sym typeface="Calibri"/>
              </a:defRPr>
            </a:lvl3pPr>
            <a:lvl4pPr marL="1371600" marR="0" lvl="3" indent="0" algn="l" rtl="0">
              <a:spcBef>
                <a:spcPts val="0"/>
              </a:spcBef>
              <a:buNone/>
              <a:defRPr sz="1200" b="0" i="0" u="none" strike="noStrike" cap="none">
                <a:solidFill>
                  <a:schemeClr val="dk1"/>
                </a:solidFill>
                <a:latin typeface="Calibri"/>
                <a:ea typeface="Calibri"/>
                <a:cs typeface="Calibri"/>
                <a:sym typeface="Calibri"/>
              </a:defRPr>
            </a:lvl4pPr>
            <a:lvl5pPr marL="1828800" marR="0" lvl="4" indent="0" algn="l" rtl="0">
              <a:spcBef>
                <a:spcPts val="0"/>
              </a:spcBef>
              <a:buNone/>
              <a:defRPr sz="1200" b="0" i="0" u="none" strike="noStrike" cap="none">
                <a:solidFill>
                  <a:schemeClr val="dk1"/>
                </a:solidFill>
                <a:latin typeface="Calibri"/>
                <a:ea typeface="Calibri"/>
                <a:cs typeface="Calibri"/>
                <a:sym typeface="Calibri"/>
              </a:defRPr>
            </a:lvl5pPr>
            <a:lvl6pPr marL="2286000" marR="0" lvl="5" indent="0" algn="l" rtl="0">
              <a:spcBef>
                <a:spcPts val="0"/>
              </a:spcBef>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8786"/>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2015655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2436813" y="1143000"/>
            <a:ext cx="1984375"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86" name="Shape 86"/>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87" name="Shape 87"/>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118007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2468879" y="15907176"/>
            <a:ext cx="27980700" cy="109760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7" name="Shape 17"/>
          <p:cNvSpPr txBox="1">
            <a:spLocks noGrp="1"/>
          </p:cNvSpPr>
          <p:nvPr>
            <p:ph type="subTitle" idx="1"/>
          </p:nvPr>
        </p:nvSpPr>
        <p:spPr>
          <a:xfrm>
            <a:off x="4937759" y="29016959"/>
            <a:ext cx="23043000" cy="13086300"/>
          </a:xfrm>
          <a:prstGeom prst="rect">
            <a:avLst/>
          </a:prstGeom>
          <a:noFill/>
          <a:ln>
            <a:noFill/>
          </a:ln>
        </p:spPr>
        <p:txBody>
          <a:bodyPr lIns="91425" tIns="91425" rIns="91425" bIns="91425" anchor="t" anchorCtr="0"/>
          <a:lstStyle>
            <a:lvl1pPr marL="0" marR="0" lvl="0" indent="0" algn="ctr" rtl="0">
              <a:spcBef>
                <a:spcPts val="3080"/>
              </a:spcBef>
              <a:buClr>
                <a:srgbClr val="888888"/>
              </a:buClr>
              <a:buFont typeface="Arial"/>
              <a:buNone/>
              <a:defRPr sz="15400" b="0" i="0" u="none" strike="noStrike" cap="none">
                <a:solidFill>
                  <a:srgbClr val="888888"/>
                </a:solidFill>
                <a:latin typeface="Calibri"/>
                <a:ea typeface="Calibri"/>
                <a:cs typeface="Calibri"/>
                <a:sym typeface="Calibri"/>
              </a:defRPr>
            </a:lvl1pPr>
            <a:lvl2pPr marL="2194560" marR="0" lvl="1" indent="-10160" algn="ctr" rtl="0">
              <a:spcBef>
                <a:spcPts val="2680"/>
              </a:spcBef>
              <a:buClr>
                <a:srgbClr val="888888"/>
              </a:buClr>
              <a:buFont typeface="Arial"/>
              <a:buNone/>
              <a:defRPr sz="13400" b="0" i="0" u="none" strike="noStrike" cap="none">
                <a:solidFill>
                  <a:srgbClr val="888888"/>
                </a:solidFill>
                <a:latin typeface="Calibri"/>
                <a:ea typeface="Calibri"/>
                <a:cs typeface="Calibri"/>
                <a:sym typeface="Calibri"/>
              </a:defRPr>
            </a:lvl2pPr>
            <a:lvl3pPr marL="4389120" marR="0" lvl="2" indent="-7620" algn="ctr" rtl="0">
              <a:spcBef>
                <a:spcPts val="2300"/>
              </a:spcBef>
              <a:buClr>
                <a:srgbClr val="888888"/>
              </a:buClr>
              <a:buFont typeface="Arial"/>
              <a:buNone/>
              <a:defRPr sz="11500" b="0" i="0" u="none" strike="noStrike" cap="none">
                <a:solidFill>
                  <a:srgbClr val="888888"/>
                </a:solidFill>
                <a:latin typeface="Calibri"/>
                <a:ea typeface="Calibri"/>
                <a:cs typeface="Calibri"/>
                <a:sym typeface="Calibri"/>
              </a:defRPr>
            </a:lvl3pPr>
            <a:lvl4pPr marL="6583680" marR="0" lvl="3" indent="-5080" algn="ctr" rtl="0">
              <a:spcBef>
                <a:spcPts val="1920"/>
              </a:spcBef>
              <a:buClr>
                <a:srgbClr val="888888"/>
              </a:buClr>
              <a:buFont typeface="Arial"/>
              <a:buNone/>
              <a:defRPr sz="9600" b="0" i="0" u="none" strike="noStrike" cap="none">
                <a:solidFill>
                  <a:srgbClr val="888888"/>
                </a:solidFill>
                <a:latin typeface="Calibri"/>
                <a:ea typeface="Calibri"/>
                <a:cs typeface="Calibri"/>
                <a:sym typeface="Calibri"/>
              </a:defRPr>
            </a:lvl4pPr>
            <a:lvl5pPr marL="8778240" marR="0" lvl="4" indent="-2540" algn="ctr" rtl="0">
              <a:spcBef>
                <a:spcPts val="1920"/>
              </a:spcBef>
              <a:buClr>
                <a:srgbClr val="888888"/>
              </a:buClr>
              <a:buFont typeface="Arial"/>
              <a:buNone/>
              <a:defRPr sz="9600" b="0" i="0" u="none" strike="noStrike" cap="none">
                <a:solidFill>
                  <a:srgbClr val="888888"/>
                </a:solidFill>
                <a:latin typeface="Calibri"/>
                <a:ea typeface="Calibri"/>
                <a:cs typeface="Calibri"/>
                <a:sym typeface="Calibri"/>
              </a:defRPr>
            </a:lvl5pPr>
            <a:lvl6pPr marL="10972800" marR="0" lvl="5" indent="0" algn="ctr" rtl="0">
              <a:spcBef>
                <a:spcPts val="1920"/>
              </a:spcBef>
              <a:buClr>
                <a:srgbClr val="888888"/>
              </a:buClr>
              <a:buFont typeface="Arial"/>
              <a:buNone/>
              <a:defRPr sz="9600" b="0" i="0" u="none" strike="noStrike" cap="none">
                <a:solidFill>
                  <a:srgbClr val="888888"/>
                </a:solidFill>
                <a:latin typeface="Calibri"/>
                <a:ea typeface="Calibri"/>
                <a:cs typeface="Calibri"/>
                <a:sym typeface="Calibri"/>
              </a:defRPr>
            </a:lvl6pPr>
            <a:lvl7pPr marL="13167361" marR="0" lvl="6" indent="-10160" algn="ctr" rtl="0">
              <a:spcBef>
                <a:spcPts val="1920"/>
              </a:spcBef>
              <a:buClr>
                <a:srgbClr val="888888"/>
              </a:buClr>
              <a:buFont typeface="Arial"/>
              <a:buNone/>
              <a:defRPr sz="9600" b="0" i="0" u="none" strike="noStrike" cap="none">
                <a:solidFill>
                  <a:srgbClr val="888888"/>
                </a:solidFill>
                <a:latin typeface="Calibri"/>
                <a:ea typeface="Calibri"/>
                <a:cs typeface="Calibri"/>
                <a:sym typeface="Calibri"/>
              </a:defRPr>
            </a:lvl7pPr>
            <a:lvl8pPr marL="15361920" marR="0" lvl="7" indent="-7619" algn="ctr" rtl="0">
              <a:spcBef>
                <a:spcPts val="1920"/>
              </a:spcBef>
              <a:buClr>
                <a:srgbClr val="888888"/>
              </a:buClr>
              <a:buFont typeface="Arial"/>
              <a:buNone/>
              <a:defRPr sz="9600" b="0" i="0" u="none" strike="noStrike" cap="none">
                <a:solidFill>
                  <a:srgbClr val="888888"/>
                </a:solidFill>
                <a:latin typeface="Calibri"/>
                <a:ea typeface="Calibri"/>
                <a:cs typeface="Calibri"/>
                <a:sym typeface="Calibri"/>
              </a:defRPr>
            </a:lvl8pPr>
            <a:lvl9pPr marL="17556480" marR="0" lvl="8" indent="-5080" algn="ctr" rtl="0">
              <a:spcBef>
                <a:spcPts val="1920"/>
              </a:spcBef>
              <a:buClr>
                <a:srgbClr val="888888"/>
              </a:buClr>
              <a:buFont typeface="Arial"/>
              <a:buNone/>
              <a:defRPr sz="9600" b="0" i="0" u="none" strike="noStrike" cap="none">
                <a:solidFill>
                  <a:srgbClr val="888888"/>
                </a:solidFill>
                <a:latin typeface="Calibri"/>
                <a:ea typeface="Calibri"/>
                <a:cs typeface="Calibri"/>
                <a:sym typeface="Calibri"/>
              </a:defRPr>
            </a:lvl9pPr>
          </a:lstStyle>
          <a:p>
            <a:endParaRPr/>
          </a:p>
        </p:txBody>
      </p:sp>
      <p:sp>
        <p:nvSpPr>
          <p:cNvPr id="18" name="Shape 18"/>
          <p:cNvSpPr txBox="1">
            <a:spLocks noGrp="1"/>
          </p:cNvSpPr>
          <p:nvPr>
            <p:ph type="dt" idx="10"/>
          </p:nvPr>
        </p:nvSpPr>
        <p:spPr>
          <a:xfrm>
            <a:off x="1645919" y="47460748"/>
            <a:ext cx="7681200" cy="2726400"/>
          </a:xfrm>
          <a:prstGeom prst="rect">
            <a:avLst/>
          </a:prstGeom>
          <a:noFill/>
          <a:ln>
            <a:noFill/>
          </a:ln>
        </p:spPr>
        <p:txBody>
          <a:bodyPr lIns="91425" tIns="91425" rIns="91425" bIns="91425" anchor="ctr" anchorCtr="0"/>
          <a:lstStyle>
            <a:lvl1pPr marL="0" marR="0" lvl="0" indent="0" algn="l"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19" name="Shape 19"/>
          <p:cNvSpPr txBox="1">
            <a:spLocks noGrp="1"/>
          </p:cNvSpPr>
          <p:nvPr>
            <p:ph type="ftr" idx="11"/>
          </p:nvPr>
        </p:nvSpPr>
        <p:spPr>
          <a:xfrm>
            <a:off x="11247119" y="47460748"/>
            <a:ext cx="10424399" cy="2726400"/>
          </a:xfrm>
          <a:prstGeom prst="rect">
            <a:avLst/>
          </a:prstGeom>
          <a:noFill/>
          <a:ln>
            <a:noFill/>
          </a:ln>
        </p:spPr>
        <p:txBody>
          <a:bodyPr lIns="91425" tIns="91425" rIns="91425" bIns="91425" anchor="ctr" anchorCtr="0"/>
          <a:lstStyle>
            <a:lvl1pPr marL="0" marR="0" lvl="0" indent="0" algn="ctr"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sldNum" idx="12"/>
          </p:nvPr>
        </p:nvSpPr>
        <p:spPr>
          <a:xfrm>
            <a:off x="23591519" y="47460748"/>
            <a:ext cx="7681199" cy="27264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b="0" i="0" u="none" strike="noStrike" cap="none">
                <a:solidFill>
                  <a:srgbClr val="888888"/>
                </a:solidFill>
                <a:latin typeface="Calibri"/>
                <a:ea typeface="Calibri"/>
                <a:cs typeface="Calibri"/>
                <a:sym typeface="Calibri"/>
              </a:rPr>
              <a:t>‹#›</a:t>
            </a:fld>
            <a:endParaRPr lang="en-US" sz="58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1645919" y="2050629"/>
            <a:ext cx="29626800" cy="85344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4" name="Shape 74"/>
          <p:cNvSpPr txBox="1">
            <a:spLocks noGrp="1"/>
          </p:cNvSpPr>
          <p:nvPr>
            <p:ph type="body" idx="1"/>
          </p:nvPr>
        </p:nvSpPr>
        <p:spPr>
          <a:xfrm rot="5400000">
            <a:off x="-437819" y="14031665"/>
            <a:ext cx="33793800" cy="29626800"/>
          </a:xfrm>
          <a:prstGeom prst="rect">
            <a:avLst/>
          </a:prstGeom>
          <a:noFill/>
          <a:ln>
            <a:noFill/>
          </a:ln>
        </p:spPr>
        <p:txBody>
          <a:bodyPr lIns="91425" tIns="91425" rIns="91425" bIns="91425" anchor="t" anchorCtr="0"/>
          <a:lstStyle>
            <a:lvl1pPr marL="1645920" marR="0" lvl="0" indent="-668020" algn="l" rtl="0">
              <a:spcBef>
                <a:spcPts val="3080"/>
              </a:spcBef>
              <a:buClr>
                <a:schemeClr val="dk1"/>
              </a:buClr>
              <a:buSzPct val="100000"/>
              <a:buFont typeface="Arial"/>
              <a:buChar char="•"/>
              <a:defRPr sz="15400" b="0" i="0" u="none" strike="noStrike" cap="none">
                <a:solidFill>
                  <a:schemeClr val="dk1"/>
                </a:solidFill>
                <a:latin typeface="Calibri"/>
                <a:ea typeface="Calibri"/>
                <a:cs typeface="Calibri"/>
                <a:sym typeface="Calibri"/>
              </a:defRPr>
            </a:lvl1pPr>
            <a:lvl2pPr marL="3566159" marR="0" lvl="1" indent="-530859" algn="l" rtl="0">
              <a:spcBef>
                <a:spcPts val="2680"/>
              </a:spcBef>
              <a:buClr>
                <a:schemeClr val="dk1"/>
              </a:buClr>
              <a:buSzPct val="100000"/>
              <a:buFont typeface="Arial"/>
              <a:buChar char="–"/>
              <a:defRPr sz="13400" b="0" i="0" u="none" strike="noStrike" cap="none">
                <a:solidFill>
                  <a:schemeClr val="dk1"/>
                </a:solidFill>
                <a:latin typeface="Calibri"/>
                <a:ea typeface="Calibri"/>
                <a:cs typeface="Calibri"/>
                <a:sym typeface="Calibri"/>
              </a:defRPr>
            </a:lvl2pPr>
            <a:lvl3pPr marL="5486400" marR="0" lvl="2" indent="-374650"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3pPr>
            <a:lvl4pPr marL="7680960" marR="0" lvl="3" indent="-49275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4pPr>
            <a:lvl5pPr marL="9875520" marR="0" lvl="4" indent="-49021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5pPr>
            <a:lvl6pPr marL="12070080" marR="0" lvl="5" indent="-48768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6pPr>
            <a:lvl7pPr marL="14264639" marR="0" lvl="6" indent="-49783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7pPr>
            <a:lvl8pPr marL="16459200" marR="0" lvl="7" indent="-49530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8pPr>
            <a:lvl9pPr marL="18653760" marR="0" lvl="8" indent="-49276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dt" idx="10"/>
          </p:nvPr>
        </p:nvSpPr>
        <p:spPr>
          <a:xfrm>
            <a:off x="1645919" y="47460748"/>
            <a:ext cx="7681200" cy="2726400"/>
          </a:xfrm>
          <a:prstGeom prst="rect">
            <a:avLst/>
          </a:prstGeom>
          <a:noFill/>
          <a:ln>
            <a:noFill/>
          </a:ln>
        </p:spPr>
        <p:txBody>
          <a:bodyPr lIns="91425" tIns="91425" rIns="91425" bIns="91425" anchor="ctr" anchorCtr="0"/>
          <a:lstStyle>
            <a:lvl1pPr marL="0" marR="0" lvl="0" indent="0" algn="l"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ftr" idx="11"/>
          </p:nvPr>
        </p:nvSpPr>
        <p:spPr>
          <a:xfrm>
            <a:off x="11247119" y="47460748"/>
            <a:ext cx="10424399" cy="2726400"/>
          </a:xfrm>
          <a:prstGeom prst="rect">
            <a:avLst/>
          </a:prstGeom>
          <a:noFill/>
          <a:ln>
            <a:noFill/>
          </a:ln>
        </p:spPr>
        <p:txBody>
          <a:bodyPr lIns="91425" tIns="91425" rIns="91425" bIns="91425" anchor="ctr" anchorCtr="0"/>
          <a:lstStyle>
            <a:lvl1pPr marL="0" marR="0" lvl="0" indent="0" algn="ctr"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sldNum" idx="12"/>
          </p:nvPr>
        </p:nvSpPr>
        <p:spPr>
          <a:xfrm>
            <a:off x="23591519" y="47460748"/>
            <a:ext cx="7681199" cy="27264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a:solidFill>
                  <a:srgbClr val="888888"/>
                </a:solidFill>
                <a:latin typeface="Calibri"/>
                <a:ea typeface="Calibri"/>
                <a:cs typeface="Calibri"/>
                <a:sym typeface="Calibri"/>
              </a:rPr>
              <a:t>‹#›</a:t>
            </a:fld>
            <a:endParaRPr lang="en-US" sz="5800">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8"/>
        <p:cNvGrpSpPr/>
        <p:nvPr/>
      </p:nvGrpSpPr>
      <p:grpSpPr>
        <a:xfrm>
          <a:off x="0" y="0"/>
          <a:ext cx="0" cy="0"/>
          <a:chOff x="0" y="0"/>
          <a:chExt cx="0" cy="0"/>
        </a:xfrm>
      </p:grpSpPr>
      <p:sp>
        <p:nvSpPr>
          <p:cNvPr id="79" name="Shape 79"/>
          <p:cNvSpPr txBox="1">
            <a:spLocks noGrp="1"/>
          </p:cNvSpPr>
          <p:nvPr>
            <p:ph type="title"/>
          </p:nvPr>
        </p:nvSpPr>
        <p:spPr>
          <a:xfrm rot="5400000">
            <a:off x="27473193" y="96922266"/>
            <a:ext cx="209721000" cy="3555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0" name="Shape 80"/>
          <p:cNvSpPr txBox="1">
            <a:spLocks noGrp="1"/>
          </p:cNvSpPr>
          <p:nvPr>
            <p:ph type="body" idx="1"/>
          </p:nvPr>
        </p:nvSpPr>
        <p:spPr>
          <a:xfrm rot="5400000">
            <a:off x="-43907259" y="61643466"/>
            <a:ext cx="209721000" cy="106110600"/>
          </a:xfrm>
          <a:prstGeom prst="rect">
            <a:avLst/>
          </a:prstGeom>
          <a:noFill/>
          <a:ln>
            <a:noFill/>
          </a:ln>
        </p:spPr>
        <p:txBody>
          <a:bodyPr lIns="91425" tIns="91425" rIns="91425" bIns="91425" anchor="t" anchorCtr="0"/>
          <a:lstStyle>
            <a:lvl1pPr marL="1645920" marR="0" lvl="0" indent="-668020" algn="l" rtl="0">
              <a:spcBef>
                <a:spcPts val="3080"/>
              </a:spcBef>
              <a:buClr>
                <a:schemeClr val="dk1"/>
              </a:buClr>
              <a:buSzPct val="100000"/>
              <a:buFont typeface="Arial"/>
              <a:buChar char="•"/>
              <a:defRPr sz="15400" b="0" i="0" u="none" strike="noStrike" cap="none">
                <a:solidFill>
                  <a:schemeClr val="dk1"/>
                </a:solidFill>
                <a:latin typeface="Calibri"/>
                <a:ea typeface="Calibri"/>
                <a:cs typeface="Calibri"/>
                <a:sym typeface="Calibri"/>
              </a:defRPr>
            </a:lvl1pPr>
            <a:lvl2pPr marL="3566159" marR="0" lvl="1" indent="-530859" algn="l" rtl="0">
              <a:spcBef>
                <a:spcPts val="2680"/>
              </a:spcBef>
              <a:buClr>
                <a:schemeClr val="dk1"/>
              </a:buClr>
              <a:buSzPct val="100000"/>
              <a:buFont typeface="Arial"/>
              <a:buChar char="–"/>
              <a:defRPr sz="13400" b="0" i="0" u="none" strike="noStrike" cap="none">
                <a:solidFill>
                  <a:schemeClr val="dk1"/>
                </a:solidFill>
                <a:latin typeface="Calibri"/>
                <a:ea typeface="Calibri"/>
                <a:cs typeface="Calibri"/>
                <a:sym typeface="Calibri"/>
              </a:defRPr>
            </a:lvl2pPr>
            <a:lvl3pPr marL="5486400" marR="0" lvl="2" indent="-374650"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3pPr>
            <a:lvl4pPr marL="7680960" marR="0" lvl="3" indent="-49275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4pPr>
            <a:lvl5pPr marL="9875520" marR="0" lvl="4" indent="-49021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5pPr>
            <a:lvl6pPr marL="12070080" marR="0" lvl="5" indent="-48768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6pPr>
            <a:lvl7pPr marL="14264639" marR="0" lvl="6" indent="-49783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7pPr>
            <a:lvl8pPr marL="16459200" marR="0" lvl="7" indent="-49530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8pPr>
            <a:lvl9pPr marL="18653760" marR="0" lvl="8" indent="-49276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dt" idx="10"/>
          </p:nvPr>
        </p:nvSpPr>
        <p:spPr>
          <a:xfrm>
            <a:off x="1645919" y="47460748"/>
            <a:ext cx="7681200" cy="2726400"/>
          </a:xfrm>
          <a:prstGeom prst="rect">
            <a:avLst/>
          </a:prstGeom>
          <a:noFill/>
          <a:ln>
            <a:noFill/>
          </a:ln>
        </p:spPr>
        <p:txBody>
          <a:bodyPr lIns="91425" tIns="91425" rIns="91425" bIns="91425" anchor="ctr" anchorCtr="0"/>
          <a:lstStyle>
            <a:lvl1pPr marL="0" marR="0" lvl="0" indent="0" algn="l"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82" name="Shape 82"/>
          <p:cNvSpPr txBox="1">
            <a:spLocks noGrp="1"/>
          </p:cNvSpPr>
          <p:nvPr>
            <p:ph type="ftr" idx="11"/>
          </p:nvPr>
        </p:nvSpPr>
        <p:spPr>
          <a:xfrm>
            <a:off x="11247119" y="47460748"/>
            <a:ext cx="10424399" cy="2726400"/>
          </a:xfrm>
          <a:prstGeom prst="rect">
            <a:avLst/>
          </a:prstGeom>
          <a:noFill/>
          <a:ln>
            <a:noFill/>
          </a:ln>
        </p:spPr>
        <p:txBody>
          <a:bodyPr lIns="91425" tIns="91425" rIns="91425" bIns="91425" anchor="ctr" anchorCtr="0"/>
          <a:lstStyle>
            <a:lvl1pPr marL="0" marR="0" lvl="0" indent="0" algn="ctr"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sldNum" idx="12"/>
          </p:nvPr>
        </p:nvSpPr>
        <p:spPr>
          <a:xfrm>
            <a:off x="23591519" y="47460748"/>
            <a:ext cx="7681199" cy="27264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a:solidFill>
                  <a:srgbClr val="888888"/>
                </a:solidFill>
                <a:latin typeface="Calibri"/>
                <a:ea typeface="Calibri"/>
                <a:cs typeface="Calibri"/>
                <a:sym typeface="Calibri"/>
              </a:rPr>
              <a:t>‹#›</a:t>
            </a:fld>
            <a:endParaRPr lang="en-US" sz="5800">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1645919" y="2050629"/>
            <a:ext cx="29626800" cy="85344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3" name="Shape 23"/>
          <p:cNvSpPr txBox="1">
            <a:spLocks noGrp="1"/>
          </p:cNvSpPr>
          <p:nvPr>
            <p:ph type="body" idx="1"/>
          </p:nvPr>
        </p:nvSpPr>
        <p:spPr>
          <a:xfrm>
            <a:off x="1645919" y="11948165"/>
            <a:ext cx="29626800" cy="33793800"/>
          </a:xfrm>
          <a:prstGeom prst="rect">
            <a:avLst/>
          </a:prstGeom>
          <a:noFill/>
          <a:ln>
            <a:noFill/>
          </a:ln>
        </p:spPr>
        <p:txBody>
          <a:bodyPr lIns="91425" tIns="91425" rIns="91425" bIns="91425" anchor="t" anchorCtr="0"/>
          <a:lstStyle>
            <a:lvl1pPr marL="1645920" marR="0" lvl="0" indent="-668020" algn="l" rtl="0">
              <a:spcBef>
                <a:spcPts val="3080"/>
              </a:spcBef>
              <a:buClr>
                <a:schemeClr val="dk1"/>
              </a:buClr>
              <a:buSzPct val="100000"/>
              <a:buFont typeface="Arial"/>
              <a:buChar char="•"/>
              <a:defRPr sz="15400" b="0" i="0" u="none" strike="noStrike" cap="none">
                <a:solidFill>
                  <a:schemeClr val="dk1"/>
                </a:solidFill>
                <a:latin typeface="Calibri"/>
                <a:ea typeface="Calibri"/>
                <a:cs typeface="Calibri"/>
                <a:sym typeface="Calibri"/>
              </a:defRPr>
            </a:lvl1pPr>
            <a:lvl2pPr marL="3566159" marR="0" lvl="1" indent="-530859" algn="l" rtl="0">
              <a:spcBef>
                <a:spcPts val="2680"/>
              </a:spcBef>
              <a:buClr>
                <a:schemeClr val="dk1"/>
              </a:buClr>
              <a:buSzPct val="100000"/>
              <a:buFont typeface="Arial"/>
              <a:buChar char="–"/>
              <a:defRPr sz="13400" b="0" i="0" u="none" strike="noStrike" cap="none">
                <a:solidFill>
                  <a:schemeClr val="dk1"/>
                </a:solidFill>
                <a:latin typeface="Calibri"/>
                <a:ea typeface="Calibri"/>
                <a:cs typeface="Calibri"/>
                <a:sym typeface="Calibri"/>
              </a:defRPr>
            </a:lvl2pPr>
            <a:lvl3pPr marL="5486400" marR="0" lvl="2" indent="-374650"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3pPr>
            <a:lvl4pPr marL="7680960" marR="0" lvl="3" indent="-49275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4pPr>
            <a:lvl5pPr marL="9875520" marR="0" lvl="4" indent="-49021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5pPr>
            <a:lvl6pPr marL="12070080" marR="0" lvl="5" indent="-48768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6pPr>
            <a:lvl7pPr marL="14264639" marR="0" lvl="6" indent="-49783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7pPr>
            <a:lvl8pPr marL="16459200" marR="0" lvl="7" indent="-49530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8pPr>
            <a:lvl9pPr marL="18653760" marR="0" lvl="8" indent="-49276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dt" idx="10"/>
          </p:nvPr>
        </p:nvSpPr>
        <p:spPr>
          <a:xfrm>
            <a:off x="1645919" y="47460748"/>
            <a:ext cx="7681200" cy="2726400"/>
          </a:xfrm>
          <a:prstGeom prst="rect">
            <a:avLst/>
          </a:prstGeom>
          <a:noFill/>
          <a:ln>
            <a:noFill/>
          </a:ln>
        </p:spPr>
        <p:txBody>
          <a:bodyPr lIns="91425" tIns="91425" rIns="91425" bIns="91425" anchor="ctr" anchorCtr="0"/>
          <a:lstStyle>
            <a:lvl1pPr marL="0" marR="0" lvl="0" indent="0" algn="l"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ftr" idx="11"/>
          </p:nvPr>
        </p:nvSpPr>
        <p:spPr>
          <a:xfrm>
            <a:off x="11247119" y="47460748"/>
            <a:ext cx="10424399" cy="2726400"/>
          </a:xfrm>
          <a:prstGeom prst="rect">
            <a:avLst/>
          </a:prstGeom>
          <a:noFill/>
          <a:ln>
            <a:noFill/>
          </a:ln>
        </p:spPr>
        <p:txBody>
          <a:bodyPr lIns="91425" tIns="91425" rIns="91425" bIns="91425" anchor="ctr" anchorCtr="0"/>
          <a:lstStyle>
            <a:lvl1pPr marL="0" marR="0" lvl="0" indent="0" algn="ctr"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sldNum" idx="12"/>
          </p:nvPr>
        </p:nvSpPr>
        <p:spPr>
          <a:xfrm>
            <a:off x="23591519" y="47460748"/>
            <a:ext cx="7681199" cy="27264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a:solidFill>
                  <a:srgbClr val="888888"/>
                </a:solidFill>
                <a:latin typeface="Calibri"/>
                <a:ea typeface="Calibri"/>
                <a:cs typeface="Calibri"/>
                <a:sym typeface="Calibri"/>
              </a:rPr>
              <a:t>‹#›</a:t>
            </a:fld>
            <a:endParaRPr lang="en-US" sz="5800">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2600326" y="32904856"/>
            <a:ext cx="27980700" cy="10170000"/>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Calibri"/>
              <a:buNone/>
              <a:defRPr sz="192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9" name="Shape 29"/>
          <p:cNvSpPr txBox="1">
            <a:spLocks noGrp="1"/>
          </p:cNvSpPr>
          <p:nvPr>
            <p:ph type="body" idx="1"/>
          </p:nvPr>
        </p:nvSpPr>
        <p:spPr>
          <a:xfrm>
            <a:off x="2600326" y="21703461"/>
            <a:ext cx="27980700" cy="11201399"/>
          </a:xfrm>
          <a:prstGeom prst="rect">
            <a:avLst/>
          </a:prstGeom>
          <a:noFill/>
          <a:ln>
            <a:noFill/>
          </a:ln>
        </p:spPr>
        <p:txBody>
          <a:bodyPr lIns="91425" tIns="91425" rIns="91425" bIns="91425" anchor="b" anchorCtr="0"/>
          <a:lstStyle>
            <a:lvl1pPr marL="0" marR="0" lvl="0" indent="0" algn="l" rtl="0">
              <a:spcBef>
                <a:spcPts val="1920"/>
              </a:spcBef>
              <a:buClr>
                <a:srgbClr val="888888"/>
              </a:buClr>
              <a:buFont typeface="Arial"/>
              <a:buNone/>
              <a:defRPr sz="9600" b="0" i="0" u="none" strike="noStrike" cap="none">
                <a:solidFill>
                  <a:srgbClr val="888888"/>
                </a:solidFill>
                <a:latin typeface="Calibri"/>
                <a:ea typeface="Calibri"/>
                <a:cs typeface="Calibri"/>
                <a:sym typeface="Calibri"/>
              </a:defRPr>
            </a:lvl1pPr>
            <a:lvl2pPr marL="2194560" marR="0" lvl="1" indent="-10160" algn="l" rtl="0">
              <a:spcBef>
                <a:spcPts val="1720"/>
              </a:spcBef>
              <a:buClr>
                <a:srgbClr val="888888"/>
              </a:buClr>
              <a:buFont typeface="Arial"/>
              <a:buNone/>
              <a:defRPr sz="8600" b="0" i="0" u="none" strike="noStrike" cap="none">
                <a:solidFill>
                  <a:srgbClr val="888888"/>
                </a:solidFill>
                <a:latin typeface="Calibri"/>
                <a:ea typeface="Calibri"/>
                <a:cs typeface="Calibri"/>
                <a:sym typeface="Calibri"/>
              </a:defRPr>
            </a:lvl2pPr>
            <a:lvl3pPr marL="4389120" marR="0" lvl="2" indent="-7620" algn="l" rtl="0">
              <a:spcBef>
                <a:spcPts val="1540"/>
              </a:spcBef>
              <a:buClr>
                <a:srgbClr val="888888"/>
              </a:buClr>
              <a:buFont typeface="Arial"/>
              <a:buNone/>
              <a:defRPr sz="7700" b="0" i="0" u="none" strike="noStrike" cap="none">
                <a:solidFill>
                  <a:srgbClr val="888888"/>
                </a:solidFill>
                <a:latin typeface="Calibri"/>
                <a:ea typeface="Calibri"/>
                <a:cs typeface="Calibri"/>
                <a:sym typeface="Calibri"/>
              </a:defRPr>
            </a:lvl3pPr>
            <a:lvl4pPr marL="6583680" marR="0" lvl="3" indent="-5080" algn="l" rtl="0">
              <a:spcBef>
                <a:spcPts val="1340"/>
              </a:spcBef>
              <a:buClr>
                <a:srgbClr val="888888"/>
              </a:buClr>
              <a:buFont typeface="Arial"/>
              <a:buNone/>
              <a:defRPr sz="6700" b="0" i="0" u="none" strike="noStrike" cap="none">
                <a:solidFill>
                  <a:srgbClr val="888888"/>
                </a:solidFill>
                <a:latin typeface="Calibri"/>
                <a:ea typeface="Calibri"/>
                <a:cs typeface="Calibri"/>
                <a:sym typeface="Calibri"/>
              </a:defRPr>
            </a:lvl4pPr>
            <a:lvl5pPr marL="8778240" marR="0" lvl="4" indent="-2540" algn="l" rtl="0">
              <a:spcBef>
                <a:spcPts val="1340"/>
              </a:spcBef>
              <a:buClr>
                <a:srgbClr val="888888"/>
              </a:buClr>
              <a:buFont typeface="Arial"/>
              <a:buNone/>
              <a:defRPr sz="6700" b="0" i="0" u="none" strike="noStrike" cap="none">
                <a:solidFill>
                  <a:srgbClr val="888888"/>
                </a:solidFill>
                <a:latin typeface="Calibri"/>
                <a:ea typeface="Calibri"/>
                <a:cs typeface="Calibri"/>
                <a:sym typeface="Calibri"/>
              </a:defRPr>
            </a:lvl5pPr>
            <a:lvl6pPr marL="10972800" marR="0" lvl="5" indent="0" algn="l" rtl="0">
              <a:spcBef>
                <a:spcPts val="1340"/>
              </a:spcBef>
              <a:buClr>
                <a:srgbClr val="888888"/>
              </a:buClr>
              <a:buFont typeface="Arial"/>
              <a:buNone/>
              <a:defRPr sz="6700" b="0" i="0" u="none" strike="noStrike" cap="none">
                <a:solidFill>
                  <a:srgbClr val="888888"/>
                </a:solidFill>
                <a:latin typeface="Calibri"/>
                <a:ea typeface="Calibri"/>
                <a:cs typeface="Calibri"/>
                <a:sym typeface="Calibri"/>
              </a:defRPr>
            </a:lvl6pPr>
            <a:lvl7pPr marL="13167361" marR="0" lvl="6" indent="-10160" algn="l" rtl="0">
              <a:spcBef>
                <a:spcPts val="1340"/>
              </a:spcBef>
              <a:buClr>
                <a:srgbClr val="888888"/>
              </a:buClr>
              <a:buFont typeface="Arial"/>
              <a:buNone/>
              <a:defRPr sz="6700" b="0" i="0" u="none" strike="noStrike" cap="none">
                <a:solidFill>
                  <a:srgbClr val="888888"/>
                </a:solidFill>
                <a:latin typeface="Calibri"/>
                <a:ea typeface="Calibri"/>
                <a:cs typeface="Calibri"/>
                <a:sym typeface="Calibri"/>
              </a:defRPr>
            </a:lvl7pPr>
            <a:lvl8pPr marL="15361920" marR="0" lvl="7" indent="-7619" algn="l" rtl="0">
              <a:spcBef>
                <a:spcPts val="1340"/>
              </a:spcBef>
              <a:buClr>
                <a:srgbClr val="888888"/>
              </a:buClr>
              <a:buFont typeface="Arial"/>
              <a:buNone/>
              <a:defRPr sz="6700" b="0" i="0" u="none" strike="noStrike" cap="none">
                <a:solidFill>
                  <a:srgbClr val="888888"/>
                </a:solidFill>
                <a:latin typeface="Calibri"/>
                <a:ea typeface="Calibri"/>
                <a:cs typeface="Calibri"/>
                <a:sym typeface="Calibri"/>
              </a:defRPr>
            </a:lvl8pPr>
            <a:lvl9pPr marL="17556480" marR="0" lvl="8" indent="-5080" algn="l" rtl="0">
              <a:spcBef>
                <a:spcPts val="1340"/>
              </a:spcBef>
              <a:buClr>
                <a:srgbClr val="888888"/>
              </a:buClr>
              <a:buFont typeface="Arial"/>
              <a:buNone/>
              <a:defRPr sz="6700" b="0" i="0" u="none" strike="noStrike" cap="none">
                <a:solidFill>
                  <a:srgbClr val="888888"/>
                </a:solidFill>
                <a:latin typeface="Calibri"/>
                <a:ea typeface="Calibri"/>
                <a:cs typeface="Calibri"/>
                <a:sym typeface="Calibri"/>
              </a:defRPr>
            </a:lvl9pPr>
          </a:lstStyle>
          <a:p>
            <a:endParaRPr/>
          </a:p>
        </p:txBody>
      </p:sp>
      <p:sp>
        <p:nvSpPr>
          <p:cNvPr id="30" name="Shape 30"/>
          <p:cNvSpPr txBox="1">
            <a:spLocks noGrp="1"/>
          </p:cNvSpPr>
          <p:nvPr>
            <p:ph type="dt" idx="10"/>
          </p:nvPr>
        </p:nvSpPr>
        <p:spPr>
          <a:xfrm>
            <a:off x="1645919" y="47460748"/>
            <a:ext cx="7681200" cy="2726400"/>
          </a:xfrm>
          <a:prstGeom prst="rect">
            <a:avLst/>
          </a:prstGeom>
          <a:noFill/>
          <a:ln>
            <a:noFill/>
          </a:ln>
        </p:spPr>
        <p:txBody>
          <a:bodyPr lIns="91425" tIns="91425" rIns="91425" bIns="91425" anchor="ctr" anchorCtr="0"/>
          <a:lstStyle>
            <a:lvl1pPr marL="0" marR="0" lvl="0" indent="0" algn="l"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31" name="Shape 31"/>
          <p:cNvSpPr txBox="1">
            <a:spLocks noGrp="1"/>
          </p:cNvSpPr>
          <p:nvPr>
            <p:ph type="ftr" idx="11"/>
          </p:nvPr>
        </p:nvSpPr>
        <p:spPr>
          <a:xfrm>
            <a:off x="11247119" y="47460748"/>
            <a:ext cx="10424399" cy="2726400"/>
          </a:xfrm>
          <a:prstGeom prst="rect">
            <a:avLst/>
          </a:prstGeom>
          <a:noFill/>
          <a:ln>
            <a:noFill/>
          </a:ln>
        </p:spPr>
        <p:txBody>
          <a:bodyPr lIns="91425" tIns="91425" rIns="91425" bIns="91425" anchor="ctr" anchorCtr="0"/>
          <a:lstStyle>
            <a:lvl1pPr marL="0" marR="0" lvl="0" indent="0" algn="ctr"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sldNum" idx="12"/>
          </p:nvPr>
        </p:nvSpPr>
        <p:spPr>
          <a:xfrm>
            <a:off x="23591519" y="47460748"/>
            <a:ext cx="7681199" cy="27264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a:solidFill>
                  <a:srgbClr val="888888"/>
                </a:solidFill>
                <a:latin typeface="Calibri"/>
                <a:ea typeface="Calibri"/>
                <a:cs typeface="Calibri"/>
                <a:sym typeface="Calibri"/>
              </a:rPr>
              <a:t>‹#›</a:t>
            </a:fld>
            <a:endParaRPr lang="en-US" sz="5800">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1645919" y="2050629"/>
            <a:ext cx="29626800" cy="85344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5" name="Shape 35"/>
          <p:cNvSpPr txBox="1">
            <a:spLocks noGrp="1"/>
          </p:cNvSpPr>
          <p:nvPr>
            <p:ph type="body" idx="1"/>
          </p:nvPr>
        </p:nvSpPr>
        <p:spPr>
          <a:xfrm>
            <a:off x="7898131" y="57346425"/>
            <a:ext cx="70831800" cy="162213000"/>
          </a:xfrm>
          <a:prstGeom prst="rect">
            <a:avLst/>
          </a:prstGeom>
          <a:noFill/>
          <a:ln>
            <a:noFill/>
          </a:ln>
        </p:spPr>
        <p:txBody>
          <a:bodyPr lIns="91425" tIns="91425" rIns="91425" bIns="91425" anchor="t" anchorCtr="0"/>
          <a:lstStyle>
            <a:lvl1pPr marL="1645920" marR="0" lvl="0" indent="-795020" algn="l" rtl="0">
              <a:spcBef>
                <a:spcPts val="2680"/>
              </a:spcBef>
              <a:buClr>
                <a:schemeClr val="dk1"/>
              </a:buClr>
              <a:buSzPct val="100000"/>
              <a:buFont typeface="Arial"/>
              <a:buChar char="•"/>
              <a:defRPr sz="13400" b="0" i="0" u="none" strike="noStrike" cap="none">
                <a:solidFill>
                  <a:schemeClr val="dk1"/>
                </a:solidFill>
                <a:latin typeface="Calibri"/>
                <a:ea typeface="Calibri"/>
                <a:cs typeface="Calibri"/>
                <a:sym typeface="Calibri"/>
              </a:defRPr>
            </a:lvl1pPr>
            <a:lvl2pPr marL="3566159" marR="0" lvl="1" indent="-651509"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2pPr>
            <a:lvl3pPr marL="5486400" marR="0" lvl="2" indent="-49530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3pPr>
            <a:lvl4pPr marL="7680960" marR="0" lvl="3" indent="-556259"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4pPr>
            <a:lvl5pPr marL="9875520" marR="0" lvl="4" indent="-553719"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5pPr>
            <a:lvl6pPr marL="12070080" marR="0" lvl="5" indent="-551180"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6pPr>
            <a:lvl7pPr marL="14264639" marR="0" lvl="6" indent="-561339"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7pPr>
            <a:lvl8pPr marL="16459200" marR="0" lvl="7" indent="-558800"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8pPr>
            <a:lvl9pPr marL="18653760" marR="0" lvl="8" indent="-556260"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body" idx="2"/>
          </p:nvPr>
        </p:nvSpPr>
        <p:spPr>
          <a:xfrm>
            <a:off x="79278478" y="57346425"/>
            <a:ext cx="70831800" cy="162213000"/>
          </a:xfrm>
          <a:prstGeom prst="rect">
            <a:avLst/>
          </a:prstGeom>
          <a:noFill/>
          <a:ln>
            <a:noFill/>
          </a:ln>
        </p:spPr>
        <p:txBody>
          <a:bodyPr lIns="91425" tIns="91425" rIns="91425" bIns="91425" anchor="t" anchorCtr="0"/>
          <a:lstStyle>
            <a:lvl1pPr marL="1645920" marR="0" lvl="0" indent="-795020" algn="l" rtl="0">
              <a:spcBef>
                <a:spcPts val="2680"/>
              </a:spcBef>
              <a:buClr>
                <a:schemeClr val="dk1"/>
              </a:buClr>
              <a:buSzPct val="100000"/>
              <a:buFont typeface="Arial"/>
              <a:buChar char="•"/>
              <a:defRPr sz="13400" b="0" i="0" u="none" strike="noStrike" cap="none">
                <a:solidFill>
                  <a:schemeClr val="dk1"/>
                </a:solidFill>
                <a:latin typeface="Calibri"/>
                <a:ea typeface="Calibri"/>
                <a:cs typeface="Calibri"/>
                <a:sym typeface="Calibri"/>
              </a:defRPr>
            </a:lvl1pPr>
            <a:lvl2pPr marL="3566159" marR="0" lvl="1" indent="-651509"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2pPr>
            <a:lvl3pPr marL="5486400" marR="0" lvl="2" indent="-49530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3pPr>
            <a:lvl4pPr marL="7680960" marR="0" lvl="3" indent="-556259"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4pPr>
            <a:lvl5pPr marL="9875520" marR="0" lvl="4" indent="-553719"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5pPr>
            <a:lvl6pPr marL="12070080" marR="0" lvl="5" indent="-551180"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6pPr>
            <a:lvl7pPr marL="14264639" marR="0" lvl="6" indent="-561339"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7pPr>
            <a:lvl8pPr marL="16459200" marR="0" lvl="7" indent="-558800"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8pPr>
            <a:lvl9pPr marL="18653760" marR="0" lvl="8" indent="-556260"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dt" idx="10"/>
          </p:nvPr>
        </p:nvSpPr>
        <p:spPr>
          <a:xfrm>
            <a:off x="1645919" y="47460748"/>
            <a:ext cx="7681200" cy="2726400"/>
          </a:xfrm>
          <a:prstGeom prst="rect">
            <a:avLst/>
          </a:prstGeom>
          <a:noFill/>
          <a:ln>
            <a:noFill/>
          </a:ln>
        </p:spPr>
        <p:txBody>
          <a:bodyPr lIns="91425" tIns="91425" rIns="91425" bIns="91425" anchor="ctr" anchorCtr="0"/>
          <a:lstStyle>
            <a:lvl1pPr marL="0" marR="0" lvl="0" indent="0" algn="l"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ftr" idx="11"/>
          </p:nvPr>
        </p:nvSpPr>
        <p:spPr>
          <a:xfrm>
            <a:off x="11247119" y="47460748"/>
            <a:ext cx="10424399" cy="2726400"/>
          </a:xfrm>
          <a:prstGeom prst="rect">
            <a:avLst/>
          </a:prstGeom>
          <a:noFill/>
          <a:ln>
            <a:noFill/>
          </a:ln>
        </p:spPr>
        <p:txBody>
          <a:bodyPr lIns="91425" tIns="91425" rIns="91425" bIns="91425" anchor="ctr" anchorCtr="0"/>
          <a:lstStyle>
            <a:lvl1pPr marL="0" marR="0" lvl="0" indent="0" algn="ctr"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sldNum" idx="12"/>
          </p:nvPr>
        </p:nvSpPr>
        <p:spPr>
          <a:xfrm>
            <a:off x="23591519" y="47460748"/>
            <a:ext cx="7681199" cy="27264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a:solidFill>
                  <a:srgbClr val="888888"/>
                </a:solidFill>
                <a:latin typeface="Calibri"/>
                <a:ea typeface="Calibri"/>
                <a:cs typeface="Calibri"/>
                <a:sym typeface="Calibri"/>
              </a:rPr>
              <a:t>‹#›</a:t>
            </a:fld>
            <a:endParaRPr lang="en-US" sz="5800">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1645919" y="2050629"/>
            <a:ext cx="29626800" cy="85344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2" name="Shape 42"/>
          <p:cNvSpPr txBox="1">
            <a:spLocks noGrp="1"/>
          </p:cNvSpPr>
          <p:nvPr>
            <p:ph type="body" idx="1"/>
          </p:nvPr>
        </p:nvSpPr>
        <p:spPr>
          <a:xfrm>
            <a:off x="1645920" y="11462176"/>
            <a:ext cx="14544600" cy="4776899"/>
          </a:xfrm>
          <a:prstGeom prst="rect">
            <a:avLst/>
          </a:prstGeom>
          <a:noFill/>
          <a:ln>
            <a:noFill/>
          </a:ln>
        </p:spPr>
        <p:txBody>
          <a:bodyPr lIns="91425" tIns="91425" rIns="91425" bIns="91425" anchor="b" anchorCtr="0"/>
          <a:lstStyle>
            <a:lvl1pPr marL="0" marR="0" lvl="0" indent="0" algn="l" rtl="0">
              <a:spcBef>
                <a:spcPts val="2300"/>
              </a:spcBef>
              <a:buClr>
                <a:schemeClr val="dk1"/>
              </a:buClr>
              <a:buFont typeface="Arial"/>
              <a:buNone/>
              <a:defRPr sz="11500" b="1" i="0" u="none" strike="noStrike" cap="none">
                <a:solidFill>
                  <a:schemeClr val="dk1"/>
                </a:solidFill>
                <a:latin typeface="Calibri"/>
                <a:ea typeface="Calibri"/>
                <a:cs typeface="Calibri"/>
                <a:sym typeface="Calibri"/>
              </a:defRPr>
            </a:lvl1pPr>
            <a:lvl2pPr marL="2194560" marR="0" lvl="1" indent="-10160" algn="l" rtl="0">
              <a:spcBef>
                <a:spcPts val="1920"/>
              </a:spcBef>
              <a:buClr>
                <a:schemeClr val="dk1"/>
              </a:buClr>
              <a:buFont typeface="Arial"/>
              <a:buNone/>
              <a:defRPr sz="9600" b="1" i="0" u="none" strike="noStrike" cap="none">
                <a:solidFill>
                  <a:schemeClr val="dk1"/>
                </a:solidFill>
                <a:latin typeface="Calibri"/>
                <a:ea typeface="Calibri"/>
                <a:cs typeface="Calibri"/>
                <a:sym typeface="Calibri"/>
              </a:defRPr>
            </a:lvl2pPr>
            <a:lvl3pPr marL="4389120" marR="0" lvl="2" indent="-7620" algn="l" rtl="0">
              <a:spcBef>
                <a:spcPts val="1720"/>
              </a:spcBef>
              <a:buClr>
                <a:schemeClr val="dk1"/>
              </a:buClr>
              <a:buFont typeface="Arial"/>
              <a:buNone/>
              <a:defRPr sz="8600" b="1" i="0" u="none" strike="noStrike" cap="none">
                <a:solidFill>
                  <a:schemeClr val="dk1"/>
                </a:solidFill>
                <a:latin typeface="Calibri"/>
                <a:ea typeface="Calibri"/>
                <a:cs typeface="Calibri"/>
                <a:sym typeface="Calibri"/>
              </a:defRPr>
            </a:lvl3pPr>
            <a:lvl4pPr marL="6583680" marR="0" lvl="3" indent="-5080"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4pPr>
            <a:lvl5pPr marL="8778240" marR="0" lvl="4" indent="-2540"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5pPr>
            <a:lvl6pPr marL="10972800" marR="0" lvl="5" indent="0"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6pPr>
            <a:lvl7pPr marL="13167361" marR="0" lvl="6" indent="-10160"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7pPr>
            <a:lvl8pPr marL="15361920" marR="0" lvl="7" indent="-7619"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8pPr>
            <a:lvl9pPr marL="17556480" marR="0" lvl="8" indent="-5080"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body" idx="2"/>
          </p:nvPr>
        </p:nvSpPr>
        <p:spPr>
          <a:xfrm>
            <a:off x="1645920" y="16239066"/>
            <a:ext cx="14544600" cy="29503200"/>
          </a:xfrm>
          <a:prstGeom prst="rect">
            <a:avLst/>
          </a:prstGeom>
          <a:noFill/>
          <a:ln>
            <a:noFill/>
          </a:ln>
        </p:spPr>
        <p:txBody>
          <a:bodyPr lIns="91425" tIns="91425" rIns="91425" bIns="91425" anchor="t" anchorCtr="0"/>
          <a:lstStyle>
            <a:lvl1pPr marL="1645920" marR="0" lvl="0" indent="-915670"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1pPr>
            <a:lvl2pPr marL="3566159" marR="0" lvl="1" indent="-77215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2pPr>
            <a:lvl3pPr marL="5486400" marR="0" lvl="2" indent="-558800"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3pPr>
            <a:lvl4pPr marL="7680960" marR="0" lvl="3" indent="-613409"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4pPr>
            <a:lvl5pPr marL="9875520" marR="0" lvl="4" indent="-610869"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5pPr>
            <a:lvl6pPr marL="12070080" marR="0" lvl="5" indent="-608330"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6pPr>
            <a:lvl7pPr marL="14264639" marR="0" lvl="6" indent="-618489"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7pPr>
            <a:lvl8pPr marL="16459200" marR="0" lvl="7" indent="-615950"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8pPr>
            <a:lvl9pPr marL="18653760" marR="0" lvl="8" indent="-613410"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body" idx="3"/>
          </p:nvPr>
        </p:nvSpPr>
        <p:spPr>
          <a:xfrm>
            <a:off x="16722091" y="11462176"/>
            <a:ext cx="14550299" cy="4776899"/>
          </a:xfrm>
          <a:prstGeom prst="rect">
            <a:avLst/>
          </a:prstGeom>
          <a:noFill/>
          <a:ln>
            <a:noFill/>
          </a:ln>
        </p:spPr>
        <p:txBody>
          <a:bodyPr lIns="91425" tIns="91425" rIns="91425" bIns="91425" anchor="b" anchorCtr="0"/>
          <a:lstStyle>
            <a:lvl1pPr marL="0" marR="0" lvl="0" indent="0" algn="l" rtl="0">
              <a:spcBef>
                <a:spcPts val="2300"/>
              </a:spcBef>
              <a:buClr>
                <a:schemeClr val="dk1"/>
              </a:buClr>
              <a:buFont typeface="Arial"/>
              <a:buNone/>
              <a:defRPr sz="11500" b="1" i="0" u="none" strike="noStrike" cap="none">
                <a:solidFill>
                  <a:schemeClr val="dk1"/>
                </a:solidFill>
                <a:latin typeface="Calibri"/>
                <a:ea typeface="Calibri"/>
                <a:cs typeface="Calibri"/>
                <a:sym typeface="Calibri"/>
              </a:defRPr>
            </a:lvl1pPr>
            <a:lvl2pPr marL="2194560" marR="0" lvl="1" indent="-10160" algn="l" rtl="0">
              <a:spcBef>
                <a:spcPts val="1920"/>
              </a:spcBef>
              <a:buClr>
                <a:schemeClr val="dk1"/>
              </a:buClr>
              <a:buFont typeface="Arial"/>
              <a:buNone/>
              <a:defRPr sz="9600" b="1" i="0" u="none" strike="noStrike" cap="none">
                <a:solidFill>
                  <a:schemeClr val="dk1"/>
                </a:solidFill>
                <a:latin typeface="Calibri"/>
                <a:ea typeface="Calibri"/>
                <a:cs typeface="Calibri"/>
                <a:sym typeface="Calibri"/>
              </a:defRPr>
            </a:lvl2pPr>
            <a:lvl3pPr marL="4389120" marR="0" lvl="2" indent="-7620" algn="l" rtl="0">
              <a:spcBef>
                <a:spcPts val="1720"/>
              </a:spcBef>
              <a:buClr>
                <a:schemeClr val="dk1"/>
              </a:buClr>
              <a:buFont typeface="Arial"/>
              <a:buNone/>
              <a:defRPr sz="8600" b="1" i="0" u="none" strike="noStrike" cap="none">
                <a:solidFill>
                  <a:schemeClr val="dk1"/>
                </a:solidFill>
                <a:latin typeface="Calibri"/>
                <a:ea typeface="Calibri"/>
                <a:cs typeface="Calibri"/>
                <a:sym typeface="Calibri"/>
              </a:defRPr>
            </a:lvl3pPr>
            <a:lvl4pPr marL="6583680" marR="0" lvl="3" indent="-5080"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4pPr>
            <a:lvl5pPr marL="8778240" marR="0" lvl="4" indent="-2540"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5pPr>
            <a:lvl6pPr marL="10972800" marR="0" lvl="5" indent="0"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6pPr>
            <a:lvl7pPr marL="13167361" marR="0" lvl="6" indent="-10160"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7pPr>
            <a:lvl8pPr marL="15361920" marR="0" lvl="7" indent="-7619"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8pPr>
            <a:lvl9pPr marL="17556480" marR="0" lvl="8" indent="-5080"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body" idx="4"/>
          </p:nvPr>
        </p:nvSpPr>
        <p:spPr>
          <a:xfrm>
            <a:off x="16722091" y="16239066"/>
            <a:ext cx="14550299" cy="29503200"/>
          </a:xfrm>
          <a:prstGeom prst="rect">
            <a:avLst/>
          </a:prstGeom>
          <a:noFill/>
          <a:ln>
            <a:noFill/>
          </a:ln>
        </p:spPr>
        <p:txBody>
          <a:bodyPr lIns="91425" tIns="91425" rIns="91425" bIns="91425" anchor="t" anchorCtr="0"/>
          <a:lstStyle>
            <a:lvl1pPr marL="1645920" marR="0" lvl="0" indent="-915670"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1pPr>
            <a:lvl2pPr marL="3566159" marR="0" lvl="1" indent="-77215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2pPr>
            <a:lvl3pPr marL="5486400" marR="0" lvl="2" indent="-558800"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3pPr>
            <a:lvl4pPr marL="7680960" marR="0" lvl="3" indent="-613409"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4pPr>
            <a:lvl5pPr marL="9875520" marR="0" lvl="4" indent="-610869"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5pPr>
            <a:lvl6pPr marL="12070080" marR="0" lvl="5" indent="-608330"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6pPr>
            <a:lvl7pPr marL="14264639" marR="0" lvl="6" indent="-618489"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7pPr>
            <a:lvl8pPr marL="16459200" marR="0" lvl="7" indent="-615950"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8pPr>
            <a:lvl9pPr marL="18653760" marR="0" lvl="8" indent="-613410"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dt" idx="10"/>
          </p:nvPr>
        </p:nvSpPr>
        <p:spPr>
          <a:xfrm>
            <a:off x="1645919" y="47460748"/>
            <a:ext cx="7681200" cy="2726400"/>
          </a:xfrm>
          <a:prstGeom prst="rect">
            <a:avLst/>
          </a:prstGeom>
          <a:noFill/>
          <a:ln>
            <a:noFill/>
          </a:ln>
        </p:spPr>
        <p:txBody>
          <a:bodyPr lIns="91425" tIns="91425" rIns="91425" bIns="91425" anchor="ctr" anchorCtr="0"/>
          <a:lstStyle>
            <a:lvl1pPr marL="0" marR="0" lvl="0" indent="0" algn="l"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11247119" y="47460748"/>
            <a:ext cx="10424399" cy="2726400"/>
          </a:xfrm>
          <a:prstGeom prst="rect">
            <a:avLst/>
          </a:prstGeom>
          <a:noFill/>
          <a:ln>
            <a:noFill/>
          </a:ln>
        </p:spPr>
        <p:txBody>
          <a:bodyPr lIns="91425" tIns="91425" rIns="91425" bIns="91425" anchor="ctr" anchorCtr="0"/>
          <a:lstStyle>
            <a:lvl1pPr marL="0" marR="0" lvl="0" indent="0" algn="ctr"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23591519" y="47460748"/>
            <a:ext cx="7681199" cy="27264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a:solidFill>
                  <a:srgbClr val="888888"/>
                </a:solidFill>
                <a:latin typeface="Calibri"/>
                <a:ea typeface="Calibri"/>
                <a:cs typeface="Calibri"/>
                <a:sym typeface="Calibri"/>
              </a:rPr>
              <a:t>‹#›</a:t>
            </a:fld>
            <a:endParaRPr lang="en-US" sz="5800">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1645919" y="2050629"/>
            <a:ext cx="29626800" cy="85344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1" name="Shape 51"/>
          <p:cNvSpPr txBox="1">
            <a:spLocks noGrp="1"/>
          </p:cNvSpPr>
          <p:nvPr>
            <p:ph type="dt" idx="10"/>
          </p:nvPr>
        </p:nvSpPr>
        <p:spPr>
          <a:xfrm>
            <a:off x="1645919" y="47460748"/>
            <a:ext cx="7681200" cy="2726400"/>
          </a:xfrm>
          <a:prstGeom prst="rect">
            <a:avLst/>
          </a:prstGeom>
          <a:noFill/>
          <a:ln>
            <a:noFill/>
          </a:ln>
        </p:spPr>
        <p:txBody>
          <a:bodyPr lIns="91425" tIns="91425" rIns="91425" bIns="91425" anchor="ctr" anchorCtr="0"/>
          <a:lstStyle>
            <a:lvl1pPr marL="0" marR="0" lvl="0" indent="0" algn="l"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11247119" y="47460748"/>
            <a:ext cx="10424399" cy="2726400"/>
          </a:xfrm>
          <a:prstGeom prst="rect">
            <a:avLst/>
          </a:prstGeom>
          <a:noFill/>
          <a:ln>
            <a:noFill/>
          </a:ln>
        </p:spPr>
        <p:txBody>
          <a:bodyPr lIns="91425" tIns="91425" rIns="91425" bIns="91425" anchor="ctr" anchorCtr="0"/>
          <a:lstStyle>
            <a:lvl1pPr marL="0" marR="0" lvl="0" indent="0" algn="ctr"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23591519" y="47460748"/>
            <a:ext cx="7681199" cy="27264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a:solidFill>
                  <a:srgbClr val="888888"/>
                </a:solidFill>
                <a:latin typeface="Calibri"/>
                <a:ea typeface="Calibri"/>
                <a:cs typeface="Calibri"/>
                <a:sym typeface="Calibri"/>
              </a:rPr>
              <a:t>‹#›</a:t>
            </a:fld>
            <a:endParaRPr lang="en-US" sz="5800">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4"/>
        <p:cNvGrpSpPr/>
        <p:nvPr/>
      </p:nvGrpSpPr>
      <p:grpSpPr>
        <a:xfrm>
          <a:off x="0" y="0"/>
          <a:ext cx="0" cy="0"/>
          <a:chOff x="0" y="0"/>
          <a:chExt cx="0" cy="0"/>
        </a:xfrm>
      </p:grpSpPr>
      <p:sp>
        <p:nvSpPr>
          <p:cNvPr id="55" name="Shape 55"/>
          <p:cNvSpPr txBox="1">
            <a:spLocks noGrp="1"/>
          </p:cNvSpPr>
          <p:nvPr>
            <p:ph type="dt" idx="10"/>
          </p:nvPr>
        </p:nvSpPr>
        <p:spPr>
          <a:xfrm>
            <a:off x="1645919" y="47460748"/>
            <a:ext cx="7681200" cy="2726400"/>
          </a:xfrm>
          <a:prstGeom prst="rect">
            <a:avLst/>
          </a:prstGeom>
          <a:noFill/>
          <a:ln>
            <a:noFill/>
          </a:ln>
        </p:spPr>
        <p:txBody>
          <a:bodyPr lIns="91425" tIns="91425" rIns="91425" bIns="91425" anchor="ctr" anchorCtr="0"/>
          <a:lstStyle>
            <a:lvl1pPr marL="0" marR="0" lvl="0" indent="0" algn="l"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ftr" idx="11"/>
          </p:nvPr>
        </p:nvSpPr>
        <p:spPr>
          <a:xfrm>
            <a:off x="11247119" y="47460748"/>
            <a:ext cx="10424399" cy="2726400"/>
          </a:xfrm>
          <a:prstGeom prst="rect">
            <a:avLst/>
          </a:prstGeom>
          <a:noFill/>
          <a:ln>
            <a:noFill/>
          </a:ln>
        </p:spPr>
        <p:txBody>
          <a:bodyPr lIns="91425" tIns="91425" rIns="91425" bIns="91425" anchor="ctr" anchorCtr="0"/>
          <a:lstStyle>
            <a:lvl1pPr marL="0" marR="0" lvl="0" indent="0" algn="ctr"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sldNum" idx="12"/>
          </p:nvPr>
        </p:nvSpPr>
        <p:spPr>
          <a:xfrm>
            <a:off x="23591519" y="47460748"/>
            <a:ext cx="7681199" cy="27264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a:solidFill>
                  <a:srgbClr val="888888"/>
                </a:solidFill>
                <a:latin typeface="Calibri"/>
                <a:ea typeface="Calibri"/>
                <a:cs typeface="Calibri"/>
                <a:sym typeface="Calibri"/>
              </a:rPr>
              <a:t>‹#›</a:t>
            </a:fld>
            <a:endParaRPr lang="en-US" sz="5800">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1645922" y="2038773"/>
            <a:ext cx="10830000" cy="8676600"/>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96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0" name="Shape 60"/>
          <p:cNvSpPr txBox="1">
            <a:spLocks noGrp="1"/>
          </p:cNvSpPr>
          <p:nvPr>
            <p:ph type="body" idx="1"/>
          </p:nvPr>
        </p:nvSpPr>
        <p:spPr>
          <a:xfrm>
            <a:off x="12870180" y="2038777"/>
            <a:ext cx="18402300" cy="43703400"/>
          </a:xfrm>
          <a:prstGeom prst="rect">
            <a:avLst/>
          </a:prstGeom>
          <a:noFill/>
          <a:ln>
            <a:noFill/>
          </a:ln>
        </p:spPr>
        <p:txBody>
          <a:bodyPr lIns="91425" tIns="91425" rIns="91425" bIns="91425" anchor="t" anchorCtr="0"/>
          <a:lstStyle>
            <a:lvl1pPr marL="1645920" marR="0" lvl="0" indent="-668020" algn="l" rtl="0">
              <a:spcBef>
                <a:spcPts val="3080"/>
              </a:spcBef>
              <a:buClr>
                <a:schemeClr val="dk1"/>
              </a:buClr>
              <a:buSzPct val="100000"/>
              <a:buFont typeface="Arial"/>
              <a:buChar char="•"/>
              <a:defRPr sz="15400" b="0" i="0" u="none" strike="noStrike" cap="none">
                <a:solidFill>
                  <a:schemeClr val="dk1"/>
                </a:solidFill>
                <a:latin typeface="Calibri"/>
                <a:ea typeface="Calibri"/>
                <a:cs typeface="Calibri"/>
                <a:sym typeface="Calibri"/>
              </a:defRPr>
            </a:lvl1pPr>
            <a:lvl2pPr marL="3566159" marR="0" lvl="1" indent="-530859" algn="l" rtl="0">
              <a:spcBef>
                <a:spcPts val="2680"/>
              </a:spcBef>
              <a:buClr>
                <a:schemeClr val="dk1"/>
              </a:buClr>
              <a:buSzPct val="100000"/>
              <a:buFont typeface="Arial"/>
              <a:buChar char="–"/>
              <a:defRPr sz="13400" b="0" i="0" u="none" strike="noStrike" cap="none">
                <a:solidFill>
                  <a:schemeClr val="dk1"/>
                </a:solidFill>
                <a:latin typeface="Calibri"/>
                <a:ea typeface="Calibri"/>
                <a:cs typeface="Calibri"/>
                <a:sym typeface="Calibri"/>
              </a:defRPr>
            </a:lvl2pPr>
            <a:lvl3pPr marL="5486400" marR="0" lvl="2" indent="-374650"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3pPr>
            <a:lvl4pPr marL="7680960" marR="0" lvl="3" indent="-49275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4pPr>
            <a:lvl5pPr marL="9875520" marR="0" lvl="4" indent="-49021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5pPr>
            <a:lvl6pPr marL="12070080" marR="0" lvl="5" indent="-48768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6pPr>
            <a:lvl7pPr marL="14264639" marR="0" lvl="6" indent="-49783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7pPr>
            <a:lvl8pPr marL="16459200" marR="0" lvl="7" indent="-49530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8pPr>
            <a:lvl9pPr marL="18653760" marR="0" lvl="8" indent="-49276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body" idx="2"/>
          </p:nvPr>
        </p:nvSpPr>
        <p:spPr>
          <a:xfrm>
            <a:off x="1645922" y="10715417"/>
            <a:ext cx="10830000" cy="35026500"/>
          </a:xfrm>
          <a:prstGeom prst="rect">
            <a:avLst/>
          </a:prstGeom>
          <a:noFill/>
          <a:ln>
            <a:noFill/>
          </a:ln>
        </p:spPr>
        <p:txBody>
          <a:bodyPr lIns="91425" tIns="91425" rIns="91425" bIns="91425" anchor="t" anchorCtr="0"/>
          <a:lstStyle>
            <a:lvl1pPr marL="0" marR="0" lvl="0" indent="0" algn="l" rtl="0">
              <a:spcBef>
                <a:spcPts val="1340"/>
              </a:spcBef>
              <a:buClr>
                <a:schemeClr val="dk1"/>
              </a:buClr>
              <a:buFont typeface="Arial"/>
              <a:buNone/>
              <a:defRPr sz="6700" b="0" i="0" u="none" strike="noStrike" cap="none">
                <a:solidFill>
                  <a:schemeClr val="dk1"/>
                </a:solidFill>
                <a:latin typeface="Calibri"/>
                <a:ea typeface="Calibri"/>
                <a:cs typeface="Calibri"/>
                <a:sym typeface="Calibri"/>
              </a:defRPr>
            </a:lvl1pPr>
            <a:lvl2pPr marL="2194560" marR="0" lvl="1" indent="-10160" algn="l" rtl="0">
              <a:spcBef>
                <a:spcPts val="1160"/>
              </a:spcBef>
              <a:buClr>
                <a:schemeClr val="dk1"/>
              </a:buClr>
              <a:buFont typeface="Arial"/>
              <a:buNone/>
              <a:defRPr sz="5800" b="0" i="0" u="none" strike="noStrike" cap="none">
                <a:solidFill>
                  <a:schemeClr val="dk1"/>
                </a:solidFill>
                <a:latin typeface="Calibri"/>
                <a:ea typeface="Calibri"/>
                <a:cs typeface="Calibri"/>
                <a:sym typeface="Calibri"/>
              </a:defRPr>
            </a:lvl2pPr>
            <a:lvl3pPr marL="4389120" marR="0" lvl="2" indent="-7620" algn="l" rtl="0">
              <a:spcBef>
                <a:spcPts val="960"/>
              </a:spcBef>
              <a:buClr>
                <a:schemeClr val="dk1"/>
              </a:buClr>
              <a:buFont typeface="Arial"/>
              <a:buNone/>
              <a:defRPr sz="4800" b="0" i="0" u="none" strike="noStrike" cap="none">
                <a:solidFill>
                  <a:schemeClr val="dk1"/>
                </a:solidFill>
                <a:latin typeface="Calibri"/>
                <a:ea typeface="Calibri"/>
                <a:cs typeface="Calibri"/>
                <a:sym typeface="Calibri"/>
              </a:defRPr>
            </a:lvl3pPr>
            <a:lvl4pPr marL="6583680" marR="0" lvl="3" indent="-5080"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4pPr>
            <a:lvl5pPr marL="8778240" marR="0" lvl="4" indent="-2540"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5pPr>
            <a:lvl6pPr marL="10972800" marR="0" lvl="5" indent="0"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6pPr>
            <a:lvl7pPr marL="13167361" marR="0" lvl="6" indent="-10160"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7pPr>
            <a:lvl8pPr marL="15361920" marR="0" lvl="7" indent="-7619"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8pPr>
            <a:lvl9pPr marL="17556480" marR="0" lvl="8" indent="-5080"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dt" idx="10"/>
          </p:nvPr>
        </p:nvSpPr>
        <p:spPr>
          <a:xfrm>
            <a:off x="1645919" y="47460748"/>
            <a:ext cx="7681200" cy="2726400"/>
          </a:xfrm>
          <a:prstGeom prst="rect">
            <a:avLst/>
          </a:prstGeom>
          <a:noFill/>
          <a:ln>
            <a:noFill/>
          </a:ln>
        </p:spPr>
        <p:txBody>
          <a:bodyPr lIns="91425" tIns="91425" rIns="91425" bIns="91425" anchor="ctr" anchorCtr="0"/>
          <a:lstStyle>
            <a:lvl1pPr marL="0" marR="0" lvl="0" indent="0" algn="l"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11247119" y="47460748"/>
            <a:ext cx="10424399" cy="2726400"/>
          </a:xfrm>
          <a:prstGeom prst="rect">
            <a:avLst/>
          </a:prstGeom>
          <a:noFill/>
          <a:ln>
            <a:noFill/>
          </a:ln>
        </p:spPr>
        <p:txBody>
          <a:bodyPr lIns="91425" tIns="91425" rIns="91425" bIns="91425" anchor="ctr" anchorCtr="0"/>
          <a:lstStyle>
            <a:lvl1pPr marL="0" marR="0" lvl="0" indent="0" algn="ctr"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23591519" y="47460748"/>
            <a:ext cx="7681199" cy="27264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a:solidFill>
                  <a:srgbClr val="888888"/>
                </a:solidFill>
                <a:latin typeface="Calibri"/>
                <a:ea typeface="Calibri"/>
                <a:cs typeface="Calibri"/>
                <a:sym typeface="Calibri"/>
              </a:rPr>
              <a:t>‹#›</a:t>
            </a:fld>
            <a:endParaRPr lang="en-US" sz="5800">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6452236" y="35844479"/>
            <a:ext cx="19751100" cy="4231800"/>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96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7" name="Shape 67"/>
          <p:cNvSpPr>
            <a:spLocks noGrp="1"/>
          </p:cNvSpPr>
          <p:nvPr>
            <p:ph type="pic" idx="2"/>
          </p:nvPr>
        </p:nvSpPr>
        <p:spPr>
          <a:xfrm>
            <a:off x="6452236" y="4575386"/>
            <a:ext cx="19751100" cy="30723900"/>
          </a:xfrm>
          <a:prstGeom prst="rect">
            <a:avLst/>
          </a:prstGeom>
          <a:noFill/>
          <a:ln>
            <a:noFill/>
          </a:ln>
        </p:spPr>
        <p:txBody>
          <a:bodyPr lIns="91425" tIns="91425" rIns="91425" bIns="91425" anchor="t" anchorCtr="0"/>
          <a:lstStyle>
            <a:lvl1pPr marL="0" marR="0" lvl="0" indent="0" algn="l" rtl="0">
              <a:spcBef>
                <a:spcPts val="3080"/>
              </a:spcBef>
              <a:buClr>
                <a:schemeClr val="dk1"/>
              </a:buClr>
              <a:buFont typeface="Arial"/>
              <a:buNone/>
              <a:defRPr sz="15400" b="0" i="0" u="none" strike="noStrike" cap="none">
                <a:solidFill>
                  <a:schemeClr val="dk1"/>
                </a:solidFill>
                <a:latin typeface="Calibri"/>
                <a:ea typeface="Calibri"/>
                <a:cs typeface="Calibri"/>
                <a:sym typeface="Calibri"/>
              </a:defRPr>
            </a:lvl1pPr>
            <a:lvl2pPr marL="2194560" marR="0" lvl="1" indent="-10160" algn="l" rtl="0">
              <a:spcBef>
                <a:spcPts val="2680"/>
              </a:spcBef>
              <a:buClr>
                <a:schemeClr val="dk1"/>
              </a:buClr>
              <a:buFont typeface="Arial"/>
              <a:buNone/>
              <a:defRPr sz="13400" b="0" i="0" u="none" strike="noStrike" cap="none">
                <a:solidFill>
                  <a:schemeClr val="dk1"/>
                </a:solidFill>
                <a:latin typeface="Calibri"/>
                <a:ea typeface="Calibri"/>
                <a:cs typeface="Calibri"/>
                <a:sym typeface="Calibri"/>
              </a:defRPr>
            </a:lvl2pPr>
            <a:lvl3pPr marL="4389120" marR="0" lvl="2" indent="-7620" algn="l" rtl="0">
              <a:spcBef>
                <a:spcPts val="2300"/>
              </a:spcBef>
              <a:buClr>
                <a:schemeClr val="dk1"/>
              </a:buClr>
              <a:buFont typeface="Arial"/>
              <a:buNone/>
              <a:defRPr sz="11500" b="0" i="0" u="none" strike="noStrike" cap="none">
                <a:solidFill>
                  <a:schemeClr val="dk1"/>
                </a:solidFill>
                <a:latin typeface="Calibri"/>
                <a:ea typeface="Calibri"/>
                <a:cs typeface="Calibri"/>
                <a:sym typeface="Calibri"/>
              </a:defRPr>
            </a:lvl3pPr>
            <a:lvl4pPr marL="6583680" marR="0" lvl="3" indent="-5080" algn="l" rtl="0">
              <a:spcBef>
                <a:spcPts val="1920"/>
              </a:spcBef>
              <a:buClr>
                <a:schemeClr val="dk1"/>
              </a:buClr>
              <a:buFont typeface="Arial"/>
              <a:buNone/>
              <a:defRPr sz="9600" b="0" i="0" u="none" strike="noStrike" cap="none">
                <a:solidFill>
                  <a:schemeClr val="dk1"/>
                </a:solidFill>
                <a:latin typeface="Calibri"/>
                <a:ea typeface="Calibri"/>
                <a:cs typeface="Calibri"/>
                <a:sym typeface="Calibri"/>
              </a:defRPr>
            </a:lvl4pPr>
            <a:lvl5pPr marL="8778240" marR="0" lvl="4" indent="-2540" algn="l" rtl="0">
              <a:spcBef>
                <a:spcPts val="1920"/>
              </a:spcBef>
              <a:buClr>
                <a:schemeClr val="dk1"/>
              </a:buClr>
              <a:buFont typeface="Arial"/>
              <a:buNone/>
              <a:defRPr sz="9600" b="0" i="0" u="none" strike="noStrike" cap="none">
                <a:solidFill>
                  <a:schemeClr val="dk1"/>
                </a:solidFill>
                <a:latin typeface="Calibri"/>
                <a:ea typeface="Calibri"/>
                <a:cs typeface="Calibri"/>
                <a:sym typeface="Calibri"/>
              </a:defRPr>
            </a:lvl5pPr>
            <a:lvl6pPr marL="10972800" marR="0" lvl="5" indent="0" algn="l" rtl="0">
              <a:spcBef>
                <a:spcPts val="1920"/>
              </a:spcBef>
              <a:buClr>
                <a:schemeClr val="dk1"/>
              </a:buClr>
              <a:buFont typeface="Arial"/>
              <a:buNone/>
              <a:defRPr sz="9600" b="0" i="0" u="none" strike="noStrike" cap="none">
                <a:solidFill>
                  <a:schemeClr val="dk1"/>
                </a:solidFill>
                <a:latin typeface="Calibri"/>
                <a:ea typeface="Calibri"/>
                <a:cs typeface="Calibri"/>
                <a:sym typeface="Calibri"/>
              </a:defRPr>
            </a:lvl6pPr>
            <a:lvl7pPr marL="13167361" marR="0" lvl="6" indent="-10160" algn="l" rtl="0">
              <a:spcBef>
                <a:spcPts val="1920"/>
              </a:spcBef>
              <a:buClr>
                <a:schemeClr val="dk1"/>
              </a:buClr>
              <a:buFont typeface="Arial"/>
              <a:buNone/>
              <a:defRPr sz="9600" b="0" i="0" u="none" strike="noStrike" cap="none">
                <a:solidFill>
                  <a:schemeClr val="dk1"/>
                </a:solidFill>
                <a:latin typeface="Calibri"/>
                <a:ea typeface="Calibri"/>
                <a:cs typeface="Calibri"/>
                <a:sym typeface="Calibri"/>
              </a:defRPr>
            </a:lvl7pPr>
            <a:lvl8pPr marL="15361920" marR="0" lvl="7" indent="-7619" algn="l" rtl="0">
              <a:spcBef>
                <a:spcPts val="1920"/>
              </a:spcBef>
              <a:buClr>
                <a:schemeClr val="dk1"/>
              </a:buClr>
              <a:buFont typeface="Arial"/>
              <a:buNone/>
              <a:defRPr sz="9600" b="0" i="0" u="none" strike="noStrike" cap="none">
                <a:solidFill>
                  <a:schemeClr val="dk1"/>
                </a:solidFill>
                <a:latin typeface="Calibri"/>
                <a:ea typeface="Calibri"/>
                <a:cs typeface="Calibri"/>
                <a:sym typeface="Calibri"/>
              </a:defRPr>
            </a:lvl8pPr>
            <a:lvl9pPr marL="17556480" marR="0" lvl="8" indent="-5080" algn="l" rtl="0">
              <a:spcBef>
                <a:spcPts val="1920"/>
              </a:spcBef>
              <a:buClr>
                <a:schemeClr val="dk1"/>
              </a:buClr>
              <a:buFont typeface="Arial"/>
              <a:buNone/>
              <a:defRPr sz="96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body" idx="1"/>
          </p:nvPr>
        </p:nvSpPr>
        <p:spPr>
          <a:xfrm>
            <a:off x="6452236" y="40076122"/>
            <a:ext cx="19751100" cy="6009600"/>
          </a:xfrm>
          <a:prstGeom prst="rect">
            <a:avLst/>
          </a:prstGeom>
          <a:noFill/>
          <a:ln>
            <a:noFill/>
          </a:ln>
        </p:spPr>
        <p:txBody>
          <a:bodyPr lIns="91425" tIns="91425" rIns="91425" bIns="91425" anchor="t" anchorCtr="0"/>
          <a:lstStyle>
            <a:lvl1pPr marL="0" marR="0" lvl="0" indent="0" algn="l" rtl="0">
              <a:spcBef>
                <a:spcPts val="1340"/>
              </a:spcBef>
              <a:buClr>
                <a:schemeClr val="dk1"/>
              </a:buClr>
              <a:buFont typeface="Arial"/>
              <a:buNone/>
              <a:defRPr sz="6700" b="0" i="0" u="none" strike="noStrike" cap="none">
                <a:solidFill>
                  <a:schemeClr val="dk1"/>
                </a:solidFill>
                <a:latin typeface="Calibri"/>
                <a:ea typeface="Calibri"/>
                <a:cs typeface="Calibri"/>
                <a:sym typeface="Calibri"/>
              </a:defRPr>
            </a:lvl1pPr>
            <a:lvl2pPr marL="2194560" marR="0" lvl="1" indent="-10160" algn="l" rtl="0">
              <a:spcBef>
                <a:spcPts val="1160"/>
              </a:spcBef>
              <a:buClr>
                <a:schemeClr val="dk1"/>
              </a:buClr>
              <a:buFont typeface="Arial"/>
              <a:buNone/>
              <a:defRPr sz="5800" b="0" i="0" u="none" strike="noStrike" cap="none">
                <a:solidFill>
                  <a:schemeClr val="dk1"/>
                </a:solidFill>
                <a:latin typeface="Calibri"/>
                <a:ea typeface="Calibri"/>
                <a:cs typeface="Calibri"/>
                <a:sym typeface="Calibri"/>
              </a:defRPr>
            </a:lvl2pPr>
            <a:lvl3pPr marL="4389120" marR="0" lvl="2" indent="-7620" algn="l" rtl="0">
              <a:spcBef>
                <a:spcPts val="960"/>
              </a:spcBef>
              <a:buClr>
                <a:schemeClr val="dk1"/>
              </a:buClr>
              <a:buFont typeface="Arial"/>
              <a:buNone/>
              <a:defRPr sz="4800" b="0" i="0" u="none" strike="noStrike" cap="none">
                <a:solidFill>
                  <a:schemeClr val="dk1"/>
                </a:solidFill>
                <a:latin typeface="Calibri"/>
                <a:ea typeface="Calibri"/>
                <a:cs typeface="Calibri"/>
                <a:sym typeface="Calibri"/>
              </a:defRPr>
            </a:lvl3pPr>
            <a:lvl4pPr marL="6583680" marR="0" lvl="3" indent="-5080"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4pPr>
            <a:lvl5pPr marL="8778240" marR="0" lvl="4" indent="-2540"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5pPr>
            <a:lvl6pPr marL="10972800" marR="0" lvl="5" indent="0"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6pPr>
            <a:lvl7pPr marL="13167361" marR="0" lvl="6" indent="-10160"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7pPr>
            <a:lvl8pPr marL="15361920" marR="0" lvl="7" indent="-7619"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8pPr>
            <a:lvl9pPr marL="17556480" marR="0" lvl="8" indent="-5080"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dt" idx="10"/>
          </p:nvPr>
        </p:nvSpPr>
        <p:spPr>
          <a:xfrm>
            <a:off x="1645919" y="47460748"/>
            <a:ext cx="7681200" cy="2726400"/>
          </a:xfrm>
          <a:prstGeom prst="rect">
            <a:avLst/>
          </a:prstGeom>
          <a:noFill/>
          <a:ln>
            <a:noFill/>
          </a:ln>
        </p:spPr>
        <p:txBody>
          <a:bodyPr lIns="91425" tIns="91425" rIns="91425" bIns="91425" anchor="ctr" anchorCtr="0"/>
          <a:lstStyle>
            <a:lvl1pPr marL="0" marR="0" lvl="0" indent="0" algn="l"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11247119" y="47460748"/>
            <a:ext cx="10424399" cy="2726400"/>
          </a:xfrm>
          <a:prstGeom prst="rect">
            <a:avLst/>
          </a:prstGeom>
          <a:noFill/>
          <a:ln>
            <a:noFill/>
          </a:ln>
        </p:spPr>
        <p:txBody>
          <a:bodyPr lIns="91425" tIns="91425" rIns="91425" bIns="91425" anchor="ctr" anchorCtr="0"/>
          <a:lstStyle>
            <a:lvl1pPr marL="0" marR="0" lvl="0" indent="0" algn="ctr"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23591519" y="47460748"/>
            <a:ext cx="7681199" cy="27264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a:solidFill>
                  <a:srgbClr val="888888"/>
                </a:solidFill>
                <a:latin typeface="Calibri"/>
                <a:ea typeface="Calibri"/>
                <a:cs typeface="Calibri"/>
                <a:sym typeface="Calibri"/>
              </a:rPr>
              <a:t>‹#›</a:t>
            </a:fld>
            <a:endParaRPr lang="en-US" sz="5800">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1645919" y="2050629"/>
            <a:ext cx="29626800" cy="85344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 name="Shape 11"/>
          <p:cNvSpPr txBox="1">
            <a:spLocks noGrp="1"/>
          </p:cNvSpPr>
          <p:nvPr>
            <p:ph type="body" idx="1"/>
          </p:nvPr>
        </p:nvSpPr>
        <p:spPr>
          <a:xfrm>
            <a:off x="1645919" y="11948165"/>
            <a:ext cx="29626800" cy="33793800"/>
          </a:xfrm>
          <a:prstGeom prst="rect">
            <a:avLst/>
          </a:prstGeom>
          <a:noFill/>
          <a:ln>
            <a:noFill/>
          </a:ln>
        </p:spPr>
        <p:txBody>
          <a:bodyPr lIns="91425" tIns="91425" rIns="91425" bIns="91425" anchor="t" anchorCtr="0"/>
          <a:lstStyle>
            <a:lvl1pPr marL="1645920" marR="0" lvl="0" indent="-668020" algn="l" rtl="0">
              <a:spcBef>
                <a:spcPts val="3080"/>
              </a:spcBef>
              <a:buClr>
                <a:schemeClr val="dk1"/>
              </a:buClr>
              <a:buSzPct val="100000"/>
              <a:buFont typeface="Arial"/>
              <a:buChar char="•"/>
              <a:defRPr sz="15400" b="0" i="0" u="none" strike="noStrike" cap="none">
                <a:solidFill>
                  <a:schemeClr val="dk1"/>
                </a:solidFill>
                <a:latin typeface="Calibri"/>
                <a:ea typeface="Calibri"/>
                <a:cs typeface="Calibri"/>
                <a:sym typeface="Calibri"/>
              </a:defRPr>
            </a:lvl1pPr>
            <a:lvl2pPr marL="3566159" marR="0" lvl="1" indent="-530859" algn="l" rtl="0">
              <a:spcBef>
                <a:spcPts val="2680"/>
              </a:spcBef>
              <a:buClr>
                <a:schemeClr val="dk1"/>
              </a:buClr>
              <a:buSzPct val="100000"/>
              <a:buFont typeface="Arial"/>
              <a:buChar char="–"/>
              <a:defRPr sz="13400" b="0" i="0" u="none" strike="noStrike" cap="none">
                <a:solidFill>
                  <a:schemeClr val="dk1"/>
                </a:solidFill>
                <a:latin typeface="Calibri"/>
                <a:ea typeface="Calibri"/>
                <a:cs typeface="Calibri"/>
                <a:sym typeface="Calibri"/>
              </a:defRPr>
            </a:lvl2pPr>
            <a:lvl3pPr marL="5486400" marR="0" lvl="2" indent="-374650"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3pPr>
            <a:lvl4pPr marL="7680960" marR="0" lvl="3" indent="-49275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4pPr>
            <a:lvl5pPr marL="9875520" marR="0" lvl="4" indent="-49021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5pPr>
            <a:lvl6pPr marL="12070080" marR="0" lvl="5" indent="-48768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6pPr>
            <a:lvl7pPr marL="14264639" marR="0" lvl="6" indent="-49783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7pPr>
            <a:lvl8pPr marL="16459200" marR="0" lvl="7" indent="-49530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8pPr>
            <a:lvl9pPr marL="18653760" marR="0" lvl="8" indent="-49276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1645919" y="47460748"/>
            <a:ext cx="7681200" cy="2726400"/>
          </a:xfrm>
          <a:prstGeom prst="rect">
            <a:avLst/>
          </a:prstGeom>
          <a:noFill/>
          <a:ln>
            <a:noFill/>
          </a:ln>
        </p:spPr>
        <p:txBody>
          <a:bodyPr lIns="91425" tIns="91425" rIns="91425" bIns="91425" anchor="ctr" anchorCtr="0"/>
          <a:lstStyle>
            <a:lvl1pPr marL="0" marR="0" lvl="0" indent="0" algn="l"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11247119" y="47460748"/>
            <a:ext cx="10424399" cy="2726400"/>
          </a:xfrm>
          <a:prstGeom prst="rect">
            <a:avLst/>
          </a:prstGeom>
          <a:noFill/>
          <a:ln>
            <a:noFill/>
          </a:ln>
        </p:spPr>
        <p:txBody>
          <a:bodyPr lIns="91425" tIns="91425" rIns="91425" bIns="91425" anchor="ctr" anchorCtr="0"/>
          <a:lstStyle>
            <a:lvl1pPr marL="0" marR="0" lvl="0" indent="0" algn="ctr"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sldNum" idx="12"/>
          </p:nvPr>
        </p:nvSpPr>
        <p:spPr>
          <a:xfrm>
            <a:off x="23591519" y="47460748"/>
            <a:ext cx="7681199" cy="27264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b="0" i="0" u="none" strike="noStrike" cap="none">
                <a:solidFill>
                  <a:srgbClr val="888888"/>
                </a:solidFill>
                <a:latin typeface="Calibri"/>
                <a:ea typeface="Calibri"/>
                <a:cs typeface="Calibri"/>
                <a:sym typeface="Calibri"/>
              </a:rPr>
              <a:t>‹#›</a:t>
            </a:fld>
            <a:endParaRPr lang="en-US" sz="58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18" Type="http://schemas.openxmlformats.org/officeDocument/2006/relationships/image" Target="../media/image16.png"/><Relationship Id="rId3" Type="http://schemas.openxmlformats.org/officeDocument/2006/relationships/image" Target="../media/image1.jpg"/><Relationship Id="rId7" Type="http://schemas.openxmlformats.org/officeDocument/2006/relationships/image" Target="../media/image5.jpg"/><Relationship Id="rId12" Type="http://schemas.openxmlformats.org/officeDocument/2006/relationships/image" Target="../media/image10.png"/><Relationship Id="rId17" Type="http://schemas.openxmlformats.org/officeDocument/2006/relationships/image" Target="../media/image15.png"/><Relationship Id="rId2" Type="http://schemas.openxmlformats.org/officeDocument/2006/relationships/notesSlide" Target="../notesSlides/notesSlide1.xml"/><Relationship Id="rId16"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jpg"/><Relationship Id="rId4" Type="http://schemas.openxmlformats.org/officeDocument/2006/relationships/image" Target="../media/image2.png"/><Relationship Id="rId9" Type="http://schemas.openxmlformats.org/officeDocument/2006/relationships/image" Target="../media/image7.jp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p:nvPr/>
        </p:nvSpPr>
        <p:spPr>
          <a:xfrm>
            <a:off x="8699400" y="8156675"/>
            <a:ext cx="7406400" cy="16204500"/>
          </a:xfrm>
          <a:prstGeom prst="rect">
            <a:avLst/>
          </a:prstGeom>
          <a:noFill/>
          <a:ln>
            <a:noFill/>
          </a:ln>
        </p:spPr>
        <p:txBody>
          <a:bodyPr lIns="91425" tIns="45700" rIns="91425" bIns="45700" anchor="t" anchorCtr="0">
            <a:noAutofit/>
          </a:bodyPr>
          <a:lstStyle/>
          <a:p>
            <a:pPr marL="0" marR="0" lvl="0" indent="0" algn="l" rtl="0">
              <a:spcBef>
                <a:spcPts val="0"/>
              </a:spcBef>
              <a:buNone/>
            </a:pPr>
            <a:endParaRPr sz="3600">
              <a:solidFill>
                <a:schemeClr val="dk1"/>
              </a:solidFill>
              <a:latin typeface="Calibri"/>
              <a:ea typeface="Calibri"/>
              <a:cs typeface="Calibri"/>
              <a:sym typeface="Calibri"/>
            </a:endParaRPr>
          </a:p>
          <a:p>
            <a:pPr marL="0" marR="0" lvl="0" indent="0" algn="l" rtl="0">
              <a:spcBef>
                <a:spcPts val="0"/>
              </a:spcBef>
              <a:buNone/>
            </a:pPr>
            <a:endParaRPr sz="3600">
              <a:solidFill>
                <a:schemeClr val="dk1"/>
              </a:solidFill>
              <a:latin typeface="Calibri"/>
              <a:ea typeface="Calibri"/>
              <a:cs typeface="Calibri"/>
              <a:sym typeface="Calibri"/>
            </a:endParaRPr>
          </a:p>
          <a:p>
            <a:pPr marL="0" marR="0" lvl="0" indent="0" algn="l" rtl="0">
              <a:spcBef>
                <a:spcPts val="0"/>
              </a:spcBef>
              <a:buNone/>
            </a:pPr>
            <a:endParaRPr sz="3600">
              <a:solidFill>
                <a:schemeClr val="dk1"/>
              </a:solidFill>
              <a:latin typeface="Calibri"/>
              <a:ea typeface="Calibri"/>
              <a:cs typeface="Calibri"/>
              <a:sym typeface="Calibri"/>
            </a:endParaRPr>
          </a:p>
          <a:p>
            <a:pPr marL="0" marR="0" lvl="0" indent="0" algn="l" rtl="0">
              <a:spcBef>
                <a:spcPts val="0"/>
              </a:spcBef>
              <a:buNone/>
            </a:pPr>
            <a:endParaRPr sz="3600">
              <a:solidFill>
                <a:schemeClr val="dk1"/>
              </a:solidFill>
              <a:latin typeface="Calibri"/>
              <a:ea typeface="Calibri"/>
              <a:cs typeface="Calibri"/>
              <a:sym typeface="Calibri"/>
            </a:endParaRPr>
          </a:p>
          <a:p>
            <a:pPr marL="0" marR="0" lvl="0" indent="0" algn="ctr" rtl="0">
              <a:spcBef>
                <a:spcPts val="0"/>
              </a:spcBef>
              <a:buNone/>
            </a:pPr>
            <a:endParaRPr sz="3600">
              <a:solidFill>
                <a:schemeClr val="dk1"/>
              </a:solidFill>
              <a:latin typeface="Calibri"/>
              <a:ea typeface="Calibri"/>
              <a:cs typeface="Calibri"/>
              <a:sym typeface="Calibri"/>
            </a:endParaRPr>
          </a:p>
          <a:p>
            <a:pPr marL="0" marR="0" lvl="0" indent="0" algn="l" rtl="0">
              <a:spcBef>
                <a:spcPts val="0"/>
              </a:spcBef>
              <a:buNone/>
            </a:pPr>
            <a:endParaRPr sz="2400">
              <a:solidFill>
                <a:schemeClr val="dk1"/>
              </a:solidFill>
              <a:latin typeface="Calibri"/>
              <a:ea typeface="Calibri"/>
              <a:cs typeface="Calibri"/>
              <a:sym typeface="Calibri"/>
            </a:endParaRPr>
          </a:p>
          <a:p>
            <a:pPr marL="0" marR="0" lvl="0" indent="0" algn="ctr" rtl="0">
              <a:spcBef>
                <a:spcPts val="0"/>
              </a:spcBef>
              <a:buNone/>
            </a:pPr>
            <a:endParaRPr sz="3600">
              <a:solidFill>
                <a:schemeClr val="dk1"/>
              </a:solidFill>
              <a:latin typeface="Calibri"/>
              <a:ea typeface="Calibri"/>
              <a:cs typeface="Calibri"/>
              <a:sym typeface="Calibri"/>
            </a:endParaRPr>
          </a:p>
          <a:p>
            <a:pPr marL="0" marR="0" lvl="0" indent="0" algn="l" rtl="0">
              <a:spcBef>
                <a:spcPts val="0"/>
              </a:spcBef>
              <a:buNone/>
            </a:pPr>
            <a:endParaRPr sz="3600">
              <a:solidFill>
                <a:schemeClr val="dk1"/>
              </a:solidFill>
              <a:latin typeface="Calibri"/>
              <a:ea typeface="Calibri"/>
              <a:cs typeface="Calibri"/>
              <a:sym typeface="Calibri"/>
            </a:endParaRPr>
          </a:p>
          <a:p>
            <a:pPr marL="0" marR="0" lvl="0" indent="0" algn="ctr" rtl="0">
              <a:spcBef>
                <a:spcPts val="0"/>
              </a:spcBef>
              <a:buNone/>
            </a:pPr>
            <a:endParaRPr sz="3600">
              <a:solidFill>
                <a:schemeClr val="dk1"/>
              </a:solidFill>
              <a:latin typeface="Calibri"/>
              <a:ea typeface="Calibri"/>
              <a:cs typeface="Calibri"/>
              <a:sym typeface="Calibri"/>
            </a:endParaRPr>
          </a:p>
          <a:p>
            <a:pPr marL="0" marR="0" lvl="0" indent="0" algn="ctr" rtl="0">
              <a:spcBef>
                <a:spcPts val="0"/>
              </a:spcBef>
              <a:buNone/>
            </a:pPr>
            <a:endParaRPr sz="3600">
              <a:solidFill>
                <a:schemeClr val="dk1"/>
              </a:solidFill>
              <a:latin typeface="Calibri"/>
              <a:ea typeface="Calibri"/>
              <a:cs typeface="Calibri"/>
              <a:sym typeface="Calibri"/>
            </a:endParaRPr>
          </a:p>
          <a:p>
            <a:pPr marL="0" marR="0" lvl="0" indent="0" algn="ctr" rtl="0">
              <a:spcBef>
                <a:spcPts val="0"/>
              </a:spcBef>
              <a:buNone/>
            </a:pPr>
            <a:endParaRPr sz="3600">
              <a:solidFill>
                <a:schemeClr val="dk1"/>
              </a:solidFill>
              <a:latin typeface="Calibri"/>
              <a:ea typeface="Calibri"/>
              <a:cs typeface="Calibri"/>
              <a:sym typeface="Calibri"/>
            </a:endParaRPr>
          </a:p>
          <a:p>
            <a:pPr marL="0" marR="0" lvl="0" indent="0" algn="ctr" rtl="0">
              <a:spcBef>
                <a:spcPts val="0"/>
              </a:spcBef>
              <a:buNone/>
            </a:pPr>
            <a:endParaRPr sz="3600">
              <a:solidFill>
                <a:schemeClr val="dk1"/>
              </a:solidFill>
              <a:latin typeface="Calibri"/>
              <a:ea typeface="Calibri"/>
              <a:cs typeface="Calibri"/>
              <a:sym typeface="Calibri"/>
            </a:endParaRPr>
          </a:p>
          <a:p>
            <a:pPr marL="0" marR="0" lvl="0" indent="0" algn="ctr" rtl="0">
              <a:spcBef>
                <a:spcPts val="0"/>
              </a:spcBef>
              <a:buNone/>
            </a:pPr>
            <a:endParaRPr sz="3600">
              <a:solidFill>
                <a:schemeClr val="dk1"/>
              </a:solidFill>
              <a:latin typeface="Calibri"/>
              <a:ea typeface="Calibri"/>
              <a:cs typeface="Calibri"/>
              <a:sym typeface="Calibri"/>
            </a:endParaRPr>
          </a:p>
          <a:p>
            <a:pPr marL="0" marR="0" lvl="0" indent="0" algn="ctr" rtl="0">
              <a:spcBef>
                <a:spcPts val="0"/>
              </a:spcBef>
              <a:buNone/>
            </a:pPr>
            <a:endParaRPr sz="3600">
              <a:solidFill>
                <a:schemeClr val="dk1"/>
              </a:solidFill>
              <a:latin typeface="Calibri"/>
              <a:ea typeface="Calibri"/>
              <a:cs typeface="Calibri"/>
              <a:sym typeface="Calibri"/>
            </a:endParaRPr>
          </a:p>
          <a:p>
            <a:pPr marL="0" marR="0" lvl="0" indent="0" algn="ctr" rtl="0">
              <a:spcBef>
                <a:spcPts val="0"/>
              </a:spcBef>
              <a:buNone/>
            </a:pPr>
            <a:endParaRPr sz="3600">
              <a:solidFill>
                <a:schemeClr val="dk1"/>
              </a:solidFill>
              <a:latin typeface="Calibri"/>
              <a:ea typeface="Calibri"/>
              <a:cs typeface="Calibri"/>
              <a:sym typeface="Calibri"/>
            </a:endParaRPr>
          </a:p>
          <a:p>
            <a:pPr marL="0" marR="0" lvl="0" indent="0" algn="ctr" rtl="0">
              <a:spcBef>
                <a:spcPts val="0"/>
              </a:spcBef>
              <a:buNone/>
            </a:pPr>
            <a:endParaRPr sz="3600">
              <a:solidFill>
                <a:schemeClr val="dk1"/>
              </a:solidFill>
              <a:latin typeface="Calibri"/>
              <a:ea typeface="Calibri"/>
              <a:cs typeface="Calibri"/>
              <a:sym typeface="Calibri"/>
            </a:endParaRPr>
          </a:p>
          <a:p>
            <a:pPr marL="0" marR="0" lvl="0" indent="0" algn="ctr" rtl="0">
              <a:spcBef>
                <a:spcPts val="0"/>
              </a:spcBef>
              <a:buNone/>
            </a:pPr>
            <a:endParaRPr sz="3600">
              <a:solidFill>
                <a:schemeClr val="dk1"/>
              </a:solidFill>
              <a:latin typeface="Calibri"/>
              <a:ea typeface="Calibri"/>
              <a:cs typeface="Calibri"/>
              <a:sym typeface="Calibri"/>
            </a:endParaRPr>
          </a:p>
          <a:p>
            <a:pPr marL="0" marR="0" lvl="0" indent="0" algn="l" rtl="0">
              <a:spcBef>
                <a:spcPts val="0"/>
              </a:spcBef>
              <a:buNone/>
            </a:pPr>
            <a:endParaRPr sz="3600">
              <a:solidFill>
                <a:schemeClr val="dk1"/>
              </a:solidFill>
              <a:latin typeface="Calibri"/>
              <a:ea typeface="Calibri"/>
              <a:cs typeface="Calibri"/>
              <a:sym typeface="Calibri"/>
            </a:endParaRPr>
          </a:p>
          <a:p>
            <a:pPr marL="0" marR="0" lvl="0" indent="0" algn="ctr" rtl="0">
              <a:spcBef>
                <a:spcPts val="0"/>
              </a:spcBef>
              <a:buNone/>
            </a:pPr>
            <a:endParaRPr sz="3000">
              <a:solidFill>
                <a:schemeClr val="dk1"/>
              </a:solidFill>
              <a:latin typeface="Calibri"/>
              <a:ea typeface="Calibri"/>
              <a:cs typeface="Calibri"/>
              <a:sym typeface="Calibri"/>
            </a:endParaRPr>
          </a:p>
          <a:p>
            <a:pPr marL="0" marR="0" lvl="0" indent="0" algn="ctr" rtl="0">
              <a:spcBef>
                <a:spcPts val="0"/>
              </a:spcBef>
              <a:buNone/>
            </a:pPr>
            <a:endParaRPr sz="3000">
              <a:solidFill>
                <a:schemeClr val="dk1"/>
              </a:solidFill>
              <a:latin typeface="Calibri"/>
              <a:ea typeface="Calibri"/>
              <a:cs typeface="Calibri"/>
              <a:sym typeface="Calibri"/>
            </a:endParaRPr>
          </a:p>
          <a:p>
            <a:pPr marL="0" marR="0" lvl="0" indent="0" algn="ctr" rtl="0">
              <a:spcBef>
                <a:spcPts val="0"/>
              </a:spcBef>
              <a:buNone/>
            </a:pPr>
            <a:endParaRPr sz="3000">
              <a:solidFill>
                <a:schemeClr val="dk1"/>
              </a:solidFill>
              <a:latin typeface="Calibri"/>
              <a:ea typeface="Calibri"/>
              <a:cs typeface="Calibri"/>
              <a:sym typeface="Calibri"/>
            </a:endParaRPr>
          </a:p>
          <a:p>
            <a:pPr marL="0" marR="0" lvl="0" indent="0" algn="ctr" rtl="0">
              <a:spcBef>
                <a:spcPts val="0"/>
              </a:spcBef>
              <a:buNone/>
            </a:pPr>
            <a:endParaRPr sz="3000">
              <a:solidFill>
                <a:schemeClr val="dk1"/>
              </a:solidFill>
              <a:latin typeface="Calibri"/>
              <a:ea typeface="Calibri"/>
              <a:cs typeface="Calibri"/>
              <a:sym typeface="Calibri"/>
            </a:endParaRPr>
          </a:p>
          <a:p>
            <a:pPr marL="0" marR="0" lvl="0" indent="0" algn="ctr" rtl="0">
              <a:spcBef>
                <a:spcPts val="0"/>
              </a:spcBef>
              <a:buNone/>
            </a:pPr>
            <a:endParaRPr sz="3000">
              <a:solidFill>
                <a:schemeClr val="dk1"/>
              </a:solidFill>
              <a:latin typeface="Calibri"/>
              <a:ea typeface="Calibri"/>
              <a:cs typeface="Calibri"/>
              <a:sym typeface="Calibri"/>
            </a:endParaRPr>
          </a:p>
          <a:p>
            <a:pPr marL="0" marR="0" lvl="0" indent="0" algn="ctr" rtl="0">
              <a:spcBef>
                <a:spcPts val="0"/>
              </a:spcBef>
              <a:buNone/>
            </a:pPr>
            <a:endParaRPr sz="3000">
              <a:solidFill>
                <a:schemeClr val="dk1"/>
              </a:solidFill>
              <a:latin typeface="Calibri"/>
              <a:ea typeface="Calibri"/>
              <a:cs typeface="Calibri"/>
              <a:sym typeface="Calibri"/>
            </a:endParaRPr>
          </a:p>
          <a:p>
            <a:pPr marL="0" marR="0" lvl="0" indent="0" algn="ctr" rtl="0">
              <a:spcBef>
                <a:spcPts val="0"/>
              </a:spcBef>
              <a:buNone/>
            </a:pPr>
            <a:endParaRPr sz="3000">
              <a:solidFill>
                <a:schemeClr val="dk1"/>
              </a:solidFill>
              <a:latin typeface="Calibri"/>
              <a:ea typeface="Calibri"/>
              <a:cs typeface="Calibri"/>
              <a:sym typeface="Calibri"/>
            </a:endParaRPr>
          </a:p>
          <a:p>
            <a:pPr marL="0" marR="0" lvl="0" indent="0" algn="ctr" rtl="0">
              <a:spcBef>
                <a:spcPts val="0"/>
              </a:spcBef>
              <a:buNone/>
            </a:pPr>
            <a:endParaRPr sz="3000">
              <a:solidFill>
                <a:schemeClr val="dk1"/>
              </a:solidFill>
              <a:latin typeface="Calibri"/>
              <a:ea typeface="Calibri"/>
              <a:cs typeface="Calibri"/>
              <a:sym typeface="Calibri"/>
            </a:endParaRPr>
          </a:p>
          <a:p>
            <a:pPr marL="0" marR="0" lvl="0" indent="0" algn="ctr" rtl="0">
              <a:spcBef>
                <a:spcPts val="0"/>
              </a:spcBef>
              <a:buNone/>
            </a:pPr>
            <a:endParaRPr sz="3000">
              <a:solidFill>
                <a:schemeClr val="dk1"/>
              </a:solidFill>
              <a:latin typeface="Calibri"/>
              <a:ea typeface="Calibri"/>
              <a:cs typeface="Calibri"/>
              <a:sym typeface="Calibri"/>
            </a:endParaRPr>
          </a:p>
          <a:p>
            <a:pPr marL="0" marR="0" lvl="0" indent="0" algn="ctr" rtl="0">
              <a:spcBef>
                <a:spcPts val="0"/>
              </a:spcBef>
              <a:buNone/>
            </a:pPr>
            <a:endParaRPr sz="3000">
              <a:solidFill>
                <a:schemeClr val="dk1"/>
              </a:solidFill>
              <a:latin typeface="Calibri"/>
              <a:ea typeface="Calibri"/>
              <a:cs typeface="Calibri"/>
              <a:sym typeface="Calibri"/>
            </a:endParaRPr>
          </a:p>
          <a:p>
            <a:pPr marL="0" marR="0" lvl="0" indent="0" algn="ctr" rtl="0">
              <a:spcBef>
                <a:spcPts val="0"/>
              </a:spcBef>
              <a:buNone/>
            </a:pPr>
            <a:endParaRPr sz="3000">
              <a:solidFill>
                <a:schemeClr val="dk1"/>
              </a:solidFill>
              <a:latin typeface="Calibri"/>
              <a:ea typeface="Calibri"/>
              <a:cs typeface="Calibri"/>
              <a:sym typeface="Calibri"/>
            </a:endParaRPr>
          </a:p>
          <a:p>
            <a:pPr marL="0" marR="0" lvl="0" indent="0" algn="ctr" rtl="0">
              <a:spcBef>
                <a:spcPts val="0"/>
              </a:spcBef>
              <a:buNone/>
            </a:pPr>
            <a:endParaRPr sz="3000">
              <a:solidFill>
                <a:schemeClr val="dk1"/>
              </a:solidFill>
              <a:latin typeface="Calibri"/>
              <a:ea typeface="Calibri"/>
              <a:cs typeface="Calibri"/>
              <a:sym typeface="Calibri"/>
            </a:endParaRPr>
          </a:p>
          <a:p>
            <a:pPr marL="0" marR="0" lvl="0" indent="0" algn="l" rtl="0">
              <a:spcBef>
                <a:spcPts val="0"/>
              </a:spcBef>
              <a:buNone/>
            </a:pPr>
            <a:endParaRPr sz="3600">
              <a:solidFill>
                <a:schemeClr val="dk1"/>
              </a:solidFill>
              <a:latin typeface="Calibri"/>
              <a:ea typeface="Calibri"/>
              <a:cs typeface="Calibri"/>
              <a:sym typeface="Calibri"/>
            </a:endParaRPr>
          </a:p>
          <a:p>
            <a:pPr marL="0" marR="0" lvl="0" indent="0" algn="l" rtl="0">
              <a:spcBef>
                <a:spcPts val="0"/>
              </a:spcBef>
              <a:buNone/>
            </a:pPr>
            <a:endParaRPr sz="3600">
              <a:solidFill>
                <a:schemeClr val="dk1"/>
              </a:solidFill>
              <a:latin typeface="Calibri"/>
              <a:ea typeface="Calibri"/>
              <a:cs typeface="Calibri"/>
              <a:sym typeface="Calibri"/>
            </a:endParaRPr>
          </a:p>
          <a:p>
            <a:pPr marL="0" marR="0" lvl="0" indent="0" algn="l" rtl="0">
              <a:spcBef>
                <a:spcPts val="0"/>
              </a:spcBef>
              <a:buSzPct val="25000"/>
              <a:buNone/>
            </a:pPr>
            <a:r>
              <a:rPr lang="en-US" sz="2400">
                <a:solidFill>
                  <a:schemeClr val="dk1"/>
                </a:solidFill>
                <a:latin typeface="Calibri"/>
                <a:ea typeface="Calibri"/>
                <a:cs typeface="Calibri"/>
                <a:sym typeface="Calibri"/>
              </a:rPr>
              <a:t>     		</a:t>
            </a:r>
          </a:p>
          <a:p>
            <a:pPr marL="457200" marR="0" lvl="0" indent="0" algn="l" rtl="0">
              <a:spcBef>
                <a:spcPts val="0"/>
              </a:spcBef>
              <a:buNone/>
            </a:pPr>
            <a:endParaRPr sz="2400">
              <a:solidFill>
                <a:schemeClr val="dk1"/>
              </a:solidFill>
              <a:latin typeface="Calibri"/>
              <a:ea typeface="Calibri"/>
              <a:cs typeface="Calibri"/>
              <a:sym typeface="Calibri"/>
            </a:endParaRPr>
          </a:p>
          <a:p>
            <a:pPr marL="457200" marR="0" lvl="0" indent="0" algn="l" rtl="0">
              <a:spcBef>
                <a:spcPts val="0"/>
              </a:spcBef>
              <a:buNone/>
            </a:pPr>
            <a:endParaRPr sz="2400">
              <a:solidFill>
                <a:schemeClr val="dk1"/>
              </a:solidFill>
              <a:latin typeface="Calibri"/>
              <a:ea typeface="Calibri"/>
              <a:cs typeface="Calibri"/>
              <a:sym typeface="Calibri"/>
            </a:endParaRPr>
          </a:p>
          <a:p>
            <a:pPr marL="457200" marR="0" lvl="0" indent="0" algn="l" rtl="0">
              <a:spcBef>
                <a:spcPts val="0"/>
              </a:spcBef>
              <a:buSzPct val="25000"/>
              <a:buNone/>
            </a:pPr>
            <a:r>
              <a:rPr lang="en-US" sz="2400">
                <a:solidFill>
                  <a:schemeClr val="dk1"/>
                </a:solidFill>
                <a:latin typeface="Calibri"/>
                <a:ea typeface="Calibri"/>
                <a:cs typeface="Calibri"/>
                <a:sym typeface="Calibri"/>
              </a:rPr>
              <a:t>        </a:t>
            </a:r>
          </a:p>
        </p:txBody>
      </p:sp>
      <p:sp>
        <p:nvSpPr>
          <p:cNvPr id="90" name="Shape 90"/>
          <p:cNvSpPr txBox="1"/>
          <p:nvPr/>
        </p:nvSpPr>
        <p:spPr>
          <a:xfrm>
            <a:off x="8956604" y="34424556"/>
            <a:ext cx="15300000" cy="5502070"/>
          </a:xfrm>
          <a:prstGeom prst="rect">
            <a:avLst/>
          </a:prstGeom>
          <a:noFill/>
          <a:ln>
            <a:noFill/>
          </a:ln>
        </p:spPr>
        <p:txBody>
          <a:bodyPr lIns="91425" tIns="45700" rIns="91425" bIns="45700" anchor="t" anchorCtr="0">
            <a:noAutofit/>
          </a:bodyPr>
          <a:lstStyle/>
          <a:p>
            <a:pPr marL="457200" lvl="0" indent="457200" algn="ctr" rtl="0">
              <a:lnSpc>
                <a:spcPct val="115000"/>
              </a:lnSpc>
              <a:spcBef>
                <a:spcPts val="0"/>
              </a:spcBef>
              <a:buClr>
                <a:schemeClr val="dk1"/>
              </a:buClr>
              <a:buSzPct val="25000"/>
              <a:buFont typeface="Arial"/>
              <a:buNone/>
            </a:pPr>
            <a:endParaRPr lang="en-US" sz="3000" dirty="0">
              <a:solidFill>
                <a:schemeClr val="dk1"/>
              </a:solidFill>
              <a:latin typeface="Calibri"/>
              <a:ea typeface="Calibri"/>
              <a:cs typeface="Calibri"/>
              <a:sym typeface="Calibri"/>
            </a:endParaRPr>
          </a:p>
          <a:p>
            <a:pPr lvl="0" algn="just" rtl="0">
              <a:lnSpc>
                <a:spcPct val="115000"/>
              </a:lnSpc>
              <a:spcBef>
                <a:spcPts val="0"/>
              </a:spcBef>
              <a:buClr>
                <a:schemeClr val="dk1"/>
              </a:buClr>
              <a:buSzPct val="25000"/>
              <a:buFont typeface="Arial"/>
              <a:buNone/>
            </a:pPr>
            <a:r>
              <a:rPr lang="en-US" sz="3600" dirty="0">
                <a:solidFill>
                  <a:schemeClr val="dk1"/>
                </a:solidFill>
                <a:latin typeface="Calibri"/>
                <a:ea typeface="Calibri"/>
                <a:cs typeface="Calibri"/>
                <a:sym typeface="Calibri"/>
              </a:rPr>
              <a:t>The EMG control system utilizes an artificial neural network to recognize the patterns of EMG segments of specific motions. Pattern recognition is done by signal feature extraction of the wave complexity, root mean squared, and mean average value. The network uses a sigmoid nonlinear function to push the linear input to the probability that an input belongs to a specific motion. Utilizing the </a:t>
            </a:r>
            <a:r>
              <a:rPr lang="en-US" sz="3600" dirty="0" err="1">
                <a:solidFill>
                  <a:schemeClr val="dk1"/>
                </a:solidFill>
                <a:latin typeface="Calibri"/>
                <a:ea typeface="Calibri"/>
                <a:cs typeface="Calibri"/>
                <a:sym typeface="Calibri"/>
              </a:rPr>
              <a:t>softmax</a:t>
            </a:r>
            <a:r>
              <a:rPr lang="en-US" sz="3600" dirty="0">
                <a:solidFill>
                  <a:schemeClr val="dk1"/>
                </a:solidFill>
                <a:latin typeface="Calibri"/>
                <a:ea typeface="Calibri"/>
                <a:cs typeface="Calibri"/>
                <a:sym typeface="Calibri"/>
              </a:rPr>
              <a:t> function for the output </a:t>
            </a:r>
            <a:r>
              <a:rPr lang="en-US" sz="3600" dirty="0" smtClean="0">
                <a:solidFill>
                  <a:schemeClr val="dk1"/>
                </a:solidFill>
                <a:latin typeface="Calibri"/>
                <a:ea typeface="Calibri"/>
                <a:cs typeface="Calibri"/>
                <a:sym typeface="Calibri"/>
              </a:rPr>
              <a:t>layer generates </a:t>
            </a:r>
            <a:r>
              <a:rPr lang="en-US" sz="3600" dirty="0">
                <a:solidFill>
                  <a:schemeClr val="dk1"/>
                </a:solidFill>
                <a:latin typeface="Calibri"/>
                <a:ea typeface="Calibri"/>
                <a:cs typeface="Calibri"/>
                <a:sym typeface="Calibri"/>
              </a:rPr>
              <a:t>the probability of each motion for the input in relation to the other motions</a:t>
            </a:r>
            <a:r>
              <a:rPr lang="en-US" sz="3600" dirty="0" smtClean="0">
                <a:solidFill>
                  <a:schemeClr val="dk1"/>
                </a:solidFill>
                <a:latin typeface="Calibri"/>
                <a:ea typeface="Calibri"/>
                <a:cs typeface="Calibri"/>
                <a:sym typeface="Calibri"/>
              </a:rPr>
              <a:t>.</a:t>
            </a:r>
            <a:endParaRPr sz="3600" dirty="0">
              <a:solidFill>
                <a:schemeClr val="dk1"/>
              </a:solidFill>
              <a:latin typeface="Calibri"/>
              <a:ea typeface="Calibri"/>
              <a:cs typeface="Calibri"/>
              <a:sym typeface="Calibri"/>
            </a:endParaRPr>
          </a:p>
          <a:p>
            <a:pPr marL="0" marR="0" lvl="0" indent="0" algn="just" rtl="0">
              <a:spcBef>
                <a:spcPts val="0"/>
              </a:spcBef>
              <a:buNone/>
            </a:pPr>
            <a:endParaRPr sz="3600" dirty="0">
              <a:solidFill>
                <a:schemeClr val="dk1"/>
              </a:solidFill>
              <a:latin typeface="Calibri"/>
              <a:ea typeface="Calibri"/>
              <a:cs typeface="Calibri"/>
              <a:sym typeface="Calibri"/>
            </a:endParaRPr>
          </a:p>
          <a:p>
            <a:pPr marL="0" marR="0" lvl="0" indent="0" algn="just" rtl="0">
              <a:spcBef>
                <a:spcPts val="0"/>
              </a:spcBef>
              <a:buSzPct val="25000"/>
              <a:buNone/>
            </a:pPr>
            <a:r>
              <a:rPr lang="en-US" sz="3600" dirty="0">
                <a:solidFill>
                  <a:schemeClr val="dk1"/>
                </a:solidFill>
                <a:latin typeface="Calibri"/>
                <a:ea typeface="Calibri"/>
                <a:cs typeface="Calibri"/>
                <a:sym typeface="Calibri"/>
              </a:rPr>
              <a:t>                                                        </a:t>
            </a:r>
          </a:p>
          <a:p>
            <a:pPr marL="0" marR="0" lvl="0" indent="0" algn="just" rtl="0">
              <a:spcBef>
                <a:spcPts val="0"/>
              </a:spcBef>
              <a:buNone/>
            </a:pPr>
            <a:endParaRPr sz="3600" dirty="0">
              <a:solidFill>
                <a:schemeClr val="dk1"/>
              </a:solidFill>
              <a:latin typeface="Calibri"/>
              <a:ea typeface="Calibri"/>
              <a:cs typeface="Calibri"/>
              <a:sym typeface="Calibri"/>
            </a:endParaRPr>
          </a:p>
          <a:p>
            <a:pPr marL="0" marR="0" lvl="0" indent="0" algn="just" rtl="0">
              <a:spcBef>
                <a:spcPts val="0"/>
              </a:spcBef>
              <a:buNone/>
            </a:pPr>
            <a:endParaRPr sz="3600" dirty="0">
              <a:solidFill>
                <a:schemeClr val="dk1"/>
              </a:solidFill>
              <a:latin typeface="Calibri"/>
              <a:ea typeface="Calibri"/>
              <a:cs typeface="Calibri"/>
              <a:sym typeface="Calibri"/>
            </a:endParaRPr>
          </a:p>
          <a:p>
            <a:pPr lvl="0" rtl="0">
              <a:spcBef>
                <a:spcPts val="0"/>
              </a:spcBef>
              <a:buNone/>
            </a:pPr>
            <a:endParaRPr sz="3000" dirty="0">
              <a:latin typeface="Calibri"/>
              <a:ea typeface="Calibri"/>
              <a:cs typeface="Calibri"/>
              <a:sym typeface="Calibri"/>
            </a:endParaRPr>
          </a:p>
          <a:p>
            <a:pPr lvl="0" rtl="0">
              <a:spcBef>
                <a:spcPts val="0"/>
              </a:spcBef>
              <a:buClr>
                <a:srgbClr val="000000"/>
              </a:buClr>
              <a:buFont typeface="Calibri"/>
              <a:buNone/>
            </a:pPr>
            <a:endParaRPr sz="3000" dirty="0">
              <a:latin typeface="Calibri"/>
              <a:ea typeface="Calibri"/>
              <a:cs typeface="Calibri"/>
              <a:sym typeface="Calibri"/>
            </a:endParaRPr>
          </a:p>
          <a:p>
            <a:pPr marL="0" marR="0" lvl="0" indent="0" algn="just" rtl="0">
              <a:spcBef>
                <a:spcPts val="0"/>
              </a:spcBef>
              <a:buNone/>
            </a:pPr>
            <a:endParaRPr sz="2400" dirty="0">
              <a:solidFill>
                <a:schemeClr val="dk1"/>
              </a:solidFill>
              <a:latin typeface="Calibri"/>
              <a:ea typeface="Calibri"/>
              <a:cs typeface="Calibri"/>
              <a:sym typeface="Calibri"/>
            </a:endParaRPr>
          </a:p>
        </p:txBody>
      </p:sp>
      <p:sp>
        <p:nvSpPr>
          <p:cNvPr id="91" name="Shape 91"/>
          <p:cNvSpPr txBox="1"/>
          <p:nvPr/>
        </p:nvSpPr>
        <p:spPr>
          <a:xfrm>
            <a:off x="24688800" y="8060266"/>
            <a:ext cx="7960800" cy="38848071"/>
          </a:xfrm>
          <a:prstGeom prst="rect">
            <a:avLst/>
          </a:prstGeom>
          <a:noFill/>
          <a:ln>
            <a:noFill/>
          </a:ln>
        </p:spPr>
        <p:txBody>
          <a:bodyPr lIns="91425" tIns="45700" rIns="91425" bIns="45700" anchor="t" anchorCtr="0">
            <a:noAutofit/>
          </a:bodyPr>
          <a:lstStyle/>
          <a:p>
            <a:pPr marL="0" marR="0" lvl="0" indent="0" algn="ctr" rtl="0">
              <a:spcBef>
                <a:spcPts val="0"/>
              </a:spcBef>
              <a:buNone/>
            </a:pPr>
            <a:endParaRPr sz="3600" dirty="0">
              <a:solidFill>
                <a:schemeClr val="dk1"/>
              </a:solidFill>
              <a:latin typeface="Calibri"/>
              <a:ea typeface="Calibri"/>
              <a:cs typeface="Calibri"/>
              <a:sym typeface="Calibri"/>
            </a:endParaRPr>
          </a:p>
          <a:p>
            <a:pPr marL="0" marR="0" lvl="0" indent="0" algn="ctr" rtl="0">
              <a:spcBef>
                <a:spcPts val="0"/>
              </a:spcBef>
              <a:buNone/>
            </a:pPr>
            <a:endParaRPr sz="3600" dirty="0">
              <a:solidFill>
                <a:schemeClr val="dk1"/>
              </a:solidFill>
              <a:latin typeface="Calibri"/>
              <a:ea typeface="Calibri"/>
              <a:cs typeface="Calibri"/>
              <a:sym typeface="Calibri"/>
            </a:endParaRPr>
          </a:p>
          <a:p>
            <a:pPr marL="0" marR="0" lvl="0" indent="0" algn="ctr" rtl="0">
              <a:spcBef>
                <a:spcPts val="0"/>
              </a:spcBef>
              <a:buNone/>
            </a:pPr>
            <a:endParaRPr sz="3600" dirty="0">
              <a:solidFill>
                <a:schemeClr val="dk1"/>
              </a:solidFill>
              <a:latin typeface="Calibri"/>
              <a:ea typeface="Calibri"/>
              <a:cs typeface="Calibri"/>
              <a:sym typeface="Calibri"/>
            </a:endParaRPr>
          </a:p>
          <a:p>
            <a:pPr marL="0" marR="0" lvl="0" indent="0" algn="l" rtl="0">
              <a:spcBef>
                <a:spcPts val="0"/>
              </a:spcBef>
              <a:buNone/>
            </a:pPr>
            <a:endParaRPr sz="3600" dirty="0">
              <a:solidFill>
                <a:schemeClr val="dk1"/>
              </a:solidFill>
              <a:latin typeface="Calibri"/>
              <a:ea typeface="Calibri"/>
              <a:cs typeface="Calibri"/>
              <a:sym typeface="Calibri"/>
            </a:endParaRPr>
          </a:p>
          <a:p>
            <a:pPr marL="0" marR="0" lvl="0" indent="0" algn="ctr" rtl="0">
              <a:spcBef>
                <a:spcPts val="0"/>
              </a:spcBef>
              <a:buNone/>
            </a:pPr>
            <a:endParaRPr sz="3600" dirty="0">
              <a:solidFill>
                <a:schemeClr val="dk1"/>
              </a:solidFill>
              <a:latin typeface="Calibri"/>
              <a:ea typeface="Calibri"/>
              <a:cs typeface="Calibri"/>
              <a:sym typeface="Calibri"/>
            </a:endParaRPr>
          </a:p>
          <a:p>
            <a:pPr marL="0" marR="0" lvl="0" indent="0" algn="ctr" rtl="0">
              <a:spcBef>
                <a:spcPts val="0"/>
              </a:spcBef>
              <a:buNone/>
            </a:pPr>
            <a:endParaRPr dirty="0"/>
          </a:p>
          <a:p>
            <a:pPr marL="0" marR="0" lvl="0" indent="0" algn="ctr" rtl="0">
              <a:spcBef>
                <a:spcPts val="0"/>
              </a:spcBef>
              <a:buNone/>
            </a:pPr>
            <a:endParaRPr sz="3600" dirty="0">
              <a:solidFill>
                <a:schemeClr val="dk1"/>
              </a:solidFill>
              <a:latin typeface="Calibri"/>
              <a:ea typeface="Calibri"/>
              <a:cs typeface="Calibri"/>
              <a:sym typeface="Calibri"/>
            </a:endParaRPr>
          </a:p>
          <a:p>
            <a:pPr marL="0" marR="0" lvl="0" indent="0" algn="ctr" rtl="0">
              <a:spcBef>
                <a:spcPts val="0"/>
              </a:spcBef>
              <a:buNone/>
            </a:pPr>
            <a:endParaRPr sz="3600" dirty="0">
              <a:solidFill>
                <a:schemeClr val="dk1"/>
              </a:solidFill>
              <a:latin typeface="Calibri"/>
              <a:ea typeface="Calibri"/>
              <a:cs typeface="Calibri"/>
              <a:sym typeface="Calibri"/>
            </a:endParaRPr>
          </a:p>
          <a:p>
            <a:pPr marL="0" marR="0" lvl="0" indent="0" algn="l" rtl="0">
              <a:spcBef>
                <a:spcPts val="0"/>
              </a:spcBef>
              <a:buNone/>
            </a:pPr>
            <a:endParaRPr sz="3600" dirty="0">
              <a:solidFill>
                <a:schemeClr val="dk1"/>
              </a:solidFill>
              <a:latin typeface="Calibri"/>
              <a:ea typeface="Calibri"/>
              <a:cs typeface="Calibri"/>
              <a:sym typeface="Calibri"/>
            </a:endParaRPr>
          </a:p>
          <a:p>
            <a:pPr marL="0" marR="0" lvl="0" indent="0" algn="l" rtl="0">
              <a:spcBef>
                <a:spcPts val="0"/>
              </a:spcBef>
              <a:buSzPct val="25000"/>
              <a:buNone/>
            </a:pPr>
            <a:r>
              <a:rPr lang="en-US" sz="2400" dirty="0">
                <a:solidFill>
                  <a:schemeClr val="dk1"/>
                </a:solidFill>
                <a:latin typeface="Calibri"/>
                <a:ea typeface="Calibri"/>
                <a:cs typeface="Calibri"/>
                <a:sym typeface="Calibri"/>
              </a:rPr>
              <a:t>   Figure 9. Wrist                               Figure 10. Index Finger          </a:t>
            </a:r>
          </a:p>
          <a:p>
            <a:pPr marL="0" marR="0" lvl="0" indent="0" algn="ctr" rtl="0">
              <a:spcBef>
                <a:spcPts val="0"/>
              </a:spcBef>
              <a:buNone/>
            </a:pPr>
            <a:endParaRPr sz="3600" dirty="0">
              <a:solidFill>
                <a:schemeClr val="dk1"/>
              </a:solidFill>
              <a:latin typeface="Calibri"/>
              <a:ea typeface="Calibri"/>
              <a:cs typeface="Calibri"/>
              <a:sym typeface="Calibri"/>
            </a:endParaRPr>
          </a:p>
          <a:p>
            <a:pPr marL="0" marR="0" lvl="0" indent="0" algn="ctr" rtl="0">
              <a:spcBef>
                <a:spcPts val="0"/>
              </a:spcBef>
              <a:buNone/>
            </a:pPr>
            <a:endParaRPr lang="en-US" sz="3600" dirty="0" smtClean="0">
              <a:solidFill>
                <a:schemeClr val="dk1"/>
              </a:solidFill>
              <a:latin typeface="Calibri"/>
              <a:ea typeface="Calibri"/>
              <a:cs typeface="Calibri"/>
              <a:sym typeface="Calibri"/>
            </a:endParaRPr>
          </a:p>
          <a:p>
            <a:pPr marL="0" marR="0" lvl="0" indent="0" algn="ctr" rtl="0">
              <a:spcBef>
                <a:spcPts val="0"/>
              </a:spcBef>
              <a:buNone/>
            </a:pPr>
            <a:endParaRPr sz="3600" dirty="0">
              <a:solidFill>
                <a:schemeClr val="dk1"/>
              </a:solidFill>
              <a:latin typeface="Calibri"/>
              <a:ea typeface="Calibri"/>
              <a:cs typeface="Calibri"/>
              <a:sym typeface="Calibri"/>
            </a:endParaRPr>
          </a:p>
          <a:p>
            <a:pPr marL="0" marR="0" lvl="0" indent="0" algn="ctr" rtl="0">
              <a:spcBef>
                <a:spcPts val="0"/>
              </a:spcBef>
              <a:buNone/>
            </a:pPr>
            <a:endParaRPr sz="3600" dirty="0">
              <a:solidFill>
                <a:schemeClr val="dk1"/>
              </a:solidFill>
              <a:latin typeface="Calibri"/>
              <a:ea typeface="Calibri"/>
              <a:cs typeface="Calibri"/>
              <a:sym typeface="Calibri"/>
            </a:endParaRPr>
          </a:p>
          <a:p>
            <a:pPr marL="0" marR="0" lvl="0" indent="0" algn="ctr" rtl="0">
              <a:spcBef>
                <a:spcPts val="0"/>
              </a:spcBef>
              <a:buNone/>
            </a:pPr>
            <a:endParaRPr sz="3600" dirty="0">
              <a:solidFill>
                <a:schemeClr val="dk1"/>
              </a:solidFill>
              <a:latin typeface="Calibri"/>
              <a:ea typeface="Calibri"/>
              <a:cs typeface="Calibri"/>
              <a:sym typeface="Calibri"/>
            </a:endParaRPr>
          </a:p>
          <a:p>
            <a:pPr marL="0" marR="0" lvl="0" indent="0" algn="ctr" rtl="0">
              <a:spcBef>
                <a:spcPts val="0"/>
              </a:spcBef>
              <a:buNone/>
            </a:pPr>
            <a:endParaRPr sz="3600" dirty="0">
              <a:solidFill>
                <a:schemeClr val="dk1"/>
              </a:solidFill>
              <a:latin typeface="Calibri"/>
              <a:ea typeface="Calibri"/>
              <a:cs typeface="Calibri"/>
              <a:sym typeface="Calibri"/>
            </a:endParaRPr>
          </a:p>
          <a:p>
            <a:pPr marL="0" marR="0" lvl="0" indent="0" algn="l" rtl="0">
              <a:spcBef>
                <a:spcPts val="0"/>
              </a:spcBef>
              <a:buNone/>
            </a:pPr>
            <a:endParaRPr sz="3600" dirty="0">
              <a:solidFill>
                <a:schemeClr val="dk1"/>
              </a:solidFill>
              <a:latin typeface="Calibri"/>
              <a:ea typeface="Calibri"/>
              <a:cs typeface="Calibri"/>
              <a:sym typeface="Calibri"/>
            </a:endParaRPr>
          </a:p>
          <a:p>
            <a:pPr marL="0" marR="0" lvl="0" indent="0" algn="l" rtl="0">
              <a:spcBef>
                <a:spcPts val="0"/>
              </a:spcBef>
              <a:buSzPct val="25000"/>
              <a:buNone/>
            </a:pPr>
            <a:r>
              <a:rPr lang="en-US" sz="2400" dirty="0">
                <a:solidFill>
                  <a:schemeClr val="dk1"/>
                </a:solidFill>
                <a:latin typeface="Calibri"/>
                <a:ea typeface="Calibri"/>
                <a:cs typeface="Calibri"/>
                <a:sym typeface="Calibri"/>
              </a:rPr>
              <a:t>Figure 11. Middle Finger                  Figure 12. Fist </a:t>
            </a:r>
          </a:p>
          <a:p>
            <a:pPr marL="0" marR="0" lvl="0" indent="0" algn="ctr" rtl="0">
              <a:spcBef>
                <a:spcPts val="0"/>
              </a:spcBef>
              <a:buNone/>
            </a:pPr>
            <a:endParaRPr lang="en-US" sz="3600" dirty="0" smtClean="0">
              <a:solidFill>
                <a:schemeClr val="dk1"/>
              </a:solidFill>
              <a:latin typeface="Calibri"/>
              <a:ea typeface="Calibri"/>
              <a:cs typeface="Calibri"/>
              <a:sym typeface="Calibri"/>
            </a:endParaRPr>
          </a:p>
          <a:p>
            <a:pPr marL="0" marR="0" lvl="0" indent="0" algn="ctr" rtl="0">
              <a:spcBef>
                <a:spcPts val="0"/>
              </a:spcBef>
              <a:buNone/>
            </a:pPr>
            <a:endParaRPr lang="en-US" sz="3600" dirty="0">
              <a:solidFill>
                <a:schemeClr val="dk1"/>
              </a:solidFill>
              <a:latin typeface="Calibri"/>
              <a:ea typeface="Calibri"/>
              <a:cs typeface="Calibri"/>
              <a:sym typeface="Calibri"/>
            </a:endParaRPr>
          </a:p>
          <a:p>
            <a:pPr marL="0" marR="0" lvl="0" indent="0" algn="ctr" rtl="0">
              <a:spcBef>
                <a:spcPts val="0"/>
              </a:spcBef>
              <a:buNone/>
            </a:pPr>
            <a:endParaRPr lang="en-US" sz="3600" dirty="0" smtClean="0">
              <a:solidFill>
                <a:schemeClr val="dk1"/>
              </a:solidFill>
              <a:latin typeface="Calibri"/>
              <a:ea typeface="Calibri"/>
              <a:cs typeface="Calibri"/>
              <a:sym typeface="Calibri"/>
            </a:endParaRPr>
          </a:p>
          <a:p>
            <a:pPr marL="0" marR="0" lvl="0" indent="0" algn="ctr" rtl="0">
              <a:spcBef>
                <a:spcPts val="0"/>
              </a:spcBef>
              <a:buNone/>
            </a:pPr>
            <a:endParaRPr sz="3600" dirty="0">
              <a:solidFill>
                <a:schemeClr val="dk1"/>
              </a:solidFill>
              <a:latin typeface="Calibri"/>
              <a:ea typeface="Calibri"/>
              <a:cs typeface="Calibri"/>
              <a:sym typeface="Calibri"/>
            </a:endParaRPr>
          </a:p>
          <a:p>
            <a:pPr marL="0" marR="0" lvl="0" indent="0" algn="ctr" rtl="0">
              <a:spcBef>
                <a:spcPts val="0"/>
              </a:spcBef>
              <a:buNone/>
            </a:pPr>
            <a:endParaRPr sz="3600" dirty="0">
              <a:solidFill>
                <a:schemeClr val="dk1"/>
              </a:solidFill>
              <a:latin typeface="Calibri"/>
              <a:ea typeface="Calibri"/>
              <a:cs typeface="Calibri"/>
              <a:sym typeface="Calibri"/>
            </a:endParaRPr>
          </a:p>
          <a:p>
            <a:pPr lvl="0" algn="just" rtl="0">
              <a:lnSpc>
                <a:spcPct val="115000"/>
              </a:lnSpc>
              <a:spcBef>
                <a:spcPts val="0"/>
              </a:spcBef>
              <a:buClr>
                <a:schemeClr val="dk1"/>
              </a:buClr>
              <a:buFont typeface="Arial"/>
              <a:buNone/>
            </a:pPr>
            <a:endParaRPr sz="3600" dirty="0">
              <a:solidFill>
                <a:schemeClr val="dk1"/>
              </a:solidFill>
              <a:latin typeface="Calibri"/>
              <a:ea typeface="Calibri"/>
              <a:cs typeface="Calibri"/>
              <a:sym typeface="Calibri"/>
            </a:endParaRPr>
          </a:p>
          <a:p>
            <a:pPr lvl="0" algn="just" rtl="0">
              <a:lnSpc>
                <a:spcPct val="115000"/>
              </a:lnSpc>
              <a:spcBef>
                <a:spcPts val="0"/>
              </a:spcBef>
              <a:buClr>
                <a:schemeClr val="dk1"/>
              </a:buClr>
              <a:buFont typeface="Arial"/>
              <a:buNone/>
            </a:pPr>
            <a:endParaRPr sz="3600" dirty="0">
              <a:solidFill>
                <a:schemeClr val="dk1"/>
              </a:solidFill>
              <a:latin typeface="Calibri"/>
              <a:ea typeface="Calibri"/>
              <a:cs typeface="Calibri"/>
              <a:sym typeface="Calibri"/>
            </a:endParaRPr>
          </a:p>
          <a:p>
            <a:pPr lvl="0" algn="just" rtl="0">
              <a:lnSpc>
                <a:spcPct val="115000"/>
              </a:lnSpc>
              <a:spcBef>
                <a:spcPts val="0"/>
              </a:spcBef>
              <a:buClr>
                <a:schemeClr val="dk1"/>
              </a:buClr>
              <a:buFont typeface="Arial"/>
              <a:buNone/>
            </a:pPr>
            <a:endParaRPr sz="3600" dirty="0">
              <a:solidFill>
                <a:schemeClr val="dk1"/>
              </a:solidFill>
              <a:latin typeface="Calibri"/>
              <a:ea typeface="Calibri"/>
              <a:cs typeface="Calibri"/>
              <a:sym typeface="Calibri"/>
            </a:endParaRPr>
          </a:p>
          <a:p>
            <a:pPr lvl="0" algn="just" rtl="0">
              <a:lnSpc>
                <a:spcPct val="115000"/>
              </a:lnSpc>
              <a:spcBef>
                <a:spcPts val="0"/>
              </a:spcBef>
              <a:buClr>
                <a:schemeClr val="dk1"/>
              </a:buClr>
              <a:buSzPct val="25000"/>
              <a:buFont typeface="Arial"/>
              <a:buNone/>
            </a:pPr>
            <a:r>
              <a:rPr lang="en-US" sz="3000" dirty="0">
                <a:solidFill>
                  <a:schemeClr val="dk1"/>
                </a:solidFill>
                <a:latin typeface="Calibri"/>
                <a:ea typeface="Calibri"/>
                <a:cs typeface="Calibri"/>
                <a:sym typeface="Calibri"/>
              </a:rPr>
              <a:t>		</a:t>
            </a:r>
          </a:p>
          <a:p>
            <a:pPr lvl="0" algn="just" rtl="0">
              <a:lnSpc>
                <a:spcPct val="115000"/>
              </a:lnSpc>
              <a:spcBef>
                <a:spcPts val="0"/>
              </a:spcBef>
              <a:buClr>
                <a:schemeClr val="dk1"/>
              </a:buClr>
              <a:buFont typeface="Arial"/>
              <a:buNone/>
            </a:pPr>
            <a:endParaRPr sz="3000" dirty="0">
              <a:solidFill>
                <a:schemeClr val="dk1"/>
              </a:solidFill>
              <a:latin typeface="Calibri"/>
              <a:ea typeface="Calibri"/>
              <a:cs typeface="Calibri"/>
              <a:sym typeface="Calibri"/>
            </a:endParaRPr>
          </a:p>
          <a:p>
            <a:pPr lvl="0" algn="just" rtl="0">
              <a:lnSpc>
                <a:spcPct val="115000"/>
              </a:lnSpc>
              <a:spcBef>
                <a:spcPts val="0"/>
              </a:spcBef>
              <a:buClr>
                <a:schemeClr val="dk1"/>
              </a:buClr>
              <a:buSzPct val="25000"/>
              <a:buFont typeface="Arial"/>
              <a:buNone/>
            </a:pPr>
            <a:r>
              <a:rPr lang="en-US" sz="3000" dirty="0">
                <a:solidFill>
                  <a:schemeClr val="dk1"/>
                </a:solidFill>
                <a:latin typeface="Calibri"/>
                <a:ea typeface="Calibri"/>
                <a:cs typeface="Calibri"/>
                <a:sym typeface="Calibri"/>
              </a:rPr>
              <a:t>	</a:t>
            </a:r>
          </a:p>
          <a:p>
            <a:pPr marL="914400" lvl="0" indent="457200" algn="just" rtl="0">
              <a:lnSpc>
                <a:spcPct val="115000"/>
              </a:lnSpc>
              <a:spcBef>
                <a:spcPts val="0"/>
              </a:spcBef>
              <a:buClr>
                <a:schemeClr val="dk1"/>
              </a:buClr>
              <a:buSzPct val="25000"/>
              <a:buFont typeface="Arial"/>
              <a:buNone/>
            </a:pPr>
            <a:r>
              <a:rPr lang="en-US" sz="3000" dirty="0">
                <a:solidFill>
                  <a:schemeClr val="dk1"/>
                </a:solidFill>
                <a:latin typeface="Calibri"/>
                <a:ea typeface="Calibri"/>
                <a:cs typeface="Calibri"/>
                <a:sym typeface="Calibri"/>
              </a:rPr>
              <a:t>Figure 13. Sensor Placement</a:t>
            </a:r>
          </a:p>
          <a:p>
            <a:pPr lvl="0" algn="just" rtl="0">
              <a:lnSpc>
                <a:spcPct val="115000"/>
              </a:lnSpc>
              <a:spcBef>
                <a:spcPts val="0"/>
              </a:spcBef>
              <a:buClr>
                <a:schemeClr val="dk1"/>
              </a:buClr>
              <a:buFont typeface="Arial"/>
              <a:buNone/>
            </a:pPr>
            <a:endParaRPr lang="en-US" sz="3600" dirty="0" smtClean="0">
              <a:solidFill>
                <a:schemeClr val="dk1"/>
              </a:solidFill>
              <a:latin typeface="Calibri"/>
              <a:ea typeface="Calibri"/>
              <a:cs typeface="Calibri"/>
              <a:sym typeface="Calibri"/>
            </a:endParaRPr>
          </a:p>
          <a:p>
            <a:pPr lvl="0" algn="just" rtl="0">
              <a:lnSpc>
                <a:spcPct val="115000"/>
              </a:lnSpc>
              <a:spcBef>
                <a:spcPts val="0"/>
              </a:spcBef>
              <a:buClr>
                <a:schemeClr val="dk1"/>
              </a:buClr>
              <a:buFont typeface="Arial"/>
              <a:buNone/>
            </a:pPr>
            <a:endParaRPr sz="3600" dirty="0">
              <a:solidFill>
                <a:schemeClr val="dk1"/>
              </a:solidFill>
              <a:latin typeface="Calibri"/>
              <a:ea typeface="Calibri"/>
              <a:cs typeface="Calibri"/>
              <a:sym typeface="Calibri"/>
            </a:endParaRPr>
          </a:p>
          <a:p>
            <a:pPr lvl="0" algn="just" rtl="0">
              <a:lnSpc>
                <a:spcPct val="115000"/>
              </a:lnSpc>
              <a:spcBef>
                <a:spcPts val="0"/>
              </a:spcBef>
              <a:buClr>
                <a:schemeClr val="dk1"/>
              </a:buClr>
              <a:buFont typeface="Arial"/>
              <a:buNone/>
            </a:pPr>
            <a:endParaRPr sz="3600" dirty="0">
              <a:solidFill>
                <a:schemeClr val="dk1"/>
              </a:solidFill>
              <a:latin typeface="Calibri"/>
              <a:ea typeface="Calibri"/>
              <a:cs typeface="Calibri"/>
              <a:sym typeface="Calibri"/>
            </a:endParaRPr>
          </a:p>
          <a:p>
            <a:pPr lvl="0" algn="just" rtl="0">
              <a:lnSpc>
                <a:spcPct val="115000"/>
              </a:lnSpc>
              <a:spcBef>
                <a:spcPts val="0"/>
              </a:spcBef>
              <a:buClr>
                <a:schemeClr val="dk1"/>
              </a:buClr>
              <a:buFont typeface="Arial"/>
              <a:buNone/>
            </a:pPr>
            <a:endParaRPr sz="3600" dirty="0">
              <a:solidFill>
                <a:schemeClr val="dk1"/>
              </a:solidFill>
              <a:latin typeface="Calibri"/>
              <a:ea typeface="Calibri"/>
              <a:cs typeface="Calibri"/>
              <a:sym typeface="Calibri"/>
            </a:endParaRPr>
          </a:p>
          <a:p>
            <a:pPr lvl="0" algn="just" rtl="0">
              <a:lnSpc>
                <a:spcPct val="115000"/>
              </a:lnSpc>
              <a:spcBef>
                <a:spcPts val="0"/>
              </a:spcBef>
              <a:buClr>
                <a:schemeClr val="dk1"/>
              </a:buClr>
              <a:buFont typeface="Arial"/>
              <a:buNone/>
            </a:pPr>
            <a:endParaRPr sz="3600" dirty="0">
              <a:solidFill>
                <a:schemeClr val="dk1"/>
              </a:solidFill>
              <a:latin typeface="Calibri"/>
              <a:ea typeface="Calibri"/>
              <a:cs typeface="Calibri"/>
              <a:sym typeface="Calibri"/>
            </a:endParaRPr>
          </a:p>
          <a:p>
            <a:pPr lvl="0" algn="just" rtl="0">
              <a:lnSpc>
                <a:spcPct val="115000"/>
              </a:lnSpc>
              <a:spcBef>
                <a:spcPts val="0"/>
              </a:spcBef>
              <a:buClr>
                <a:schemeClr val="dk1"/>
              </a:buClr>
              <a:buSzPct val="25000"/>
              <a:buFont typeface="Arial"/>
              <a:buNone/>
            </a:pPr>
            <a:r>
              <a:rPr lang="en-US" sz="3600" dirty="0" smtClean="0">
                <a:solidFill>
                  <a:schemeClr val="dk1"/>
                </a:solidFill>
                <a:latin typeface="Calibri"/>
                <a:ea typeface="Calibri"/>
                <a:cs typeface="Calibri"/>
                <a:sym typeface="Calibri"/>
              </a:rPr>
              <a:t>This </a:t>
            </a:r>
            <a:r>
              <a:rPr lang="en-US" sz="3600" dirty="0">
                <a:solidFill>
                  <a:schemeClr val="dk1"/>
                </a:solidFill>
                <a:latin typeface="Calibri"/>
                <a:ea typeface="Calibri"/>
                <a:cs typeface="Calibri"/>
                <a:sym typeface="Calibri"/>
              </a:rPr>
              <a:t>project has a multitude of future applications. In the medical field the use of EMG signals generated from muscles could be applied to assisted motion and exoskeletons. Benefiting stroke or paralysis victims. This technology is also useful as a means of controlling robots or other platforms since it is noninvasive and reliable.</a:t>
            </a:r>
          </a:p>
          <a:p>
            <a:pPr marL="0" marR="0" lvl="0" indent="0" algn="ctr" rtl="0">
              <a:spcBef>
                <a:spcPts val="0"/>
              </a:spcBef>
              <a:buNone/>
            </a:pPr>
            <a:endParaRPr lang="en-US" sz="3600" dirty="0" smtClean="0">
              <a:solidFill>
                <a:schemeClr val="dk1"/>
              </a:solidFill>
              <a:latin typeface="Calibri"/>
              <a:ea typeface="Calibri"/>
              <a:cs typeface="Calibri"/>
              <a:sym typeface="Calibri"/>
            </a:endParaRPr>
          </a:p>
          <a:p>
            <a:pPr marL="0" marR="0" lvl="0" indent="0" algn="ctr" rtl="0">
              <a:spcBef>
                <a:spcPts val="0"/>
              </a:spcBef>
              <a:buNone/>
            </a:pPr>
            <a:endParaRPr lang="en-US" sz="3600" dirty="0">
              <a:solidFill>
                <a:schemeClr val="dk1"/>
              </a:solidFill>
              <a:latin typeface="Calibri"/>
              <a:ea typeface="Calibri"/>
              <a:cs typeface="Calibri"/>
              <a:sym typeface="Calibri"/>
            </a:endParaRPr>
          </a:p>
          <a:p>
            <a:pPr marL="0" marR="0" lvl="0" indent="0" algn="ctr" rtl="0">
              <a:spcBef>
                <a:spcPts val="0"/>
              </a:spcBef>
              <a:buNone/>
            </a:pPr>
            <a:endParaRPr lang="en-US" sz="3600" dirty="0" smtClean="0">
              <a:solidFill>
                <a:schemeClr val="dk1"/>
              </a:solidFill>
              <a:latin typeface="Calibri"/>
              <a:ea typeface="Calibri"/>
              <a:cs typeface="Calibri"/>
              <a:sym typeface="Calibri"/>
            </a:endParaRPr>
          </a:p>
          <a:p>
            <a:pPr marL="0" marR="0" lvl="0" indent="0" algn="ctr" rtl="0">
              <a:spcBef>
                <a:spcPts val="0"/>
              </a:spcBef>
              <a:buNone/>
            </a:pPr>
            <a:endParaRPr lang="en-US" sz="3600" dirty="0">
              <a:solidFill>
                <a:schemeClr val="dk1"/>
              </a:solidFill>
              <a:latin typeface="Calibri"/>
              <a:ea typeface="Calibri"/>
              <a:cs typeface="Calibri"/>
              <a:sym typeface="Calibri"/>
            </a:endParaRPr>
          </a:p>
          <a:p>
            <a:pPr marL="0" marR="0" lvl="0" indent="0" algn="ctr" rtl="0">
              <a:spcBef>
                <a:spcPts val="0"/>
              </a:spcBef>
              <a:buNone/>
            </a:pPr>
            <a:endParaRPr sz="3600" dirty="0">
              <a:solidFill>
                <a:schemeClr val="dk1"/>
              </a:solidFill>
              <a:latin typeface="Calibri"/>
              <a:ea typeface="Calibri"/>
              <a:cs typeface="Calibri"/>
              <a:sym typeface="Calibri"/>
            </a:endParaRPr>
          </a:p>
          <a:p>
            <a:pPr marL="0" marR="0" lvl="0" indent="0" algn="l" rtl="0">
              <a:spcBef>
                <a:spcPts val="0"/>
              </a:spcBef>
              <a:buNone/>
            </a:pPr>
            <a:endParaRPr sz="3600" dirty="0">
              <a:solidFill>
                <a:schemeClr val="dk1"/>
              </a:solidFill>
              <a:latin typeface="Calibri"/>
              <a:ea typeface="Calibri"/>
              <a:cs typeface="Calibri"/>
              <a:sym typeface="Calibri"/>
            </a:endParaRPr>
          </a:p>
          <a:p>
            <a:pPr lvl="0" algn="just" rtl="0">
              <a:spcBef>
                <a:spcPts val="0"/>
              </a:spcBef>
              <a:buClr>
                <a:schemeClr val="dk1"/>
              </a:buClr>
              <a:buSzPct val="25000"/>
              <a:buFont typeface="Calibri"/>
              <a:buNone/>
            </a:pPr>
            <a:r>
              <a:rPr lang="en-US" sz="3600" dirty="0">
                <a:solidFill>
                  <a:schemeClr val="dk1"/>
                </a:solidFill>
                <a:latin typeface="Calibri"/>
                <a:ea typeface="Calibri"/>
                <a:cs typeface="Calibri"/>
                <a:sym typeface="Calibri"/>
              </a:rPr>
              <a:t>All subsystems </a:t>
            </a:r>
            <a:r>
              <a:rPr lang="en-US" sz="3600" dirty="0" smtClean="0">
                <a:solidFill>
                  <a:schemeClr val="dk1"/>
                </a:solidFill>
                <a:latin typeface="Calibri"/>
                <a:ea typeface="Calibri"/>
                <a:cs typeface="Calibri"/>
                <a:sym typeface="Calibri"/>
              </a:rPr>
              <a:t>can </a:t>
            </a:r>
            <a:r>
              <a:rPr lang="en-US" sz="3600" dirty="0">
                <a:solidFill>
                  <a:schemeClr val="dk1"/>
                </a:solidFill>
                <a:latin typeface="Calibri"/>
                <a:ea typeface="Calibri"/>
                <a:cs typeface="Calibri"/>
                <a:sym typeface="Calibri"/>
              </a:rPr>
              <a:t>successful in communicating with each other through a TCP/IP network. A Mobile Hotspot </a:t>
            </a:r>
            <a:r>
              <a:rPr lang="en-US" sz="3600" dirty="0" smtClean="0">
                <a:solidFill>
                  <a:schemeClr val="dk1"/>
                </a:solidFill>
                <a:latin typeface="Calibri"/>
                <a:ea typeface="Calibri"/>
                <a:cs typeface="Calibri"/>
                <a:sym typeface="Calibri"/>
              </a:rPr>
              <a:t>is </a:t>
            </a:r>
            <a:r>
              <a:rPr lang="en-US" sz="3600" dirty="0">
                <a:solidFill>
                  <a:schemeClr val="dk1"/>
                </a:solidFill>
                <a:latin typeface="Calibri"/>
                <a:ea typeface="Calibri"/>
                <a:cs typeface="Calibri"/>
                <a:sym typeface="Calibri"/>
              </a:rPr>
              <a:t>established to have a reliable communication network. The Raspberry Pi 3 </a:t>
            </a:r>
            <a:r>
              <a:rPr lang="en-US" sz="3600" dirty="0" smtClean="0">
                <a:solidFill>
                  <a:schemeClr val="dk1"/>
                </a:solidFill>
                <a:latin typeface="Calibri"/>
                <a:ea typeface="Calibri"/>
                <a:cs typeface="Calibri"/>
                <a:sym typeface="Calibri"/>
              </a:rPr>
              <a:t>is</a:t>
            </a:r>
            <a:r>
              <a:rPr lang="en-US" sz="3600" dirty="0" smtClean="0">
                <a:solidFill>
                  <a:schemeClr val="dk1"/>
                </a:solidFill>
                <a:latin typeface="Calibri"/>
                <a:ea typeface="Calibri"/>
                <a:cs typeface="Calibri"/>
                <a:sym typeface="Calibri"/>
              </a:rPr>
              <a:t> </a:t>
            </a:r>
            <a:r>
              <a:rPr lang="en-US" sz="3600" dirty="0">
                <a:solidFill>
                  <a:schemeClr val="dk1"/>
                </a:solidFill>
                <a:latin typeface="Calibri"/>
                <a:ea typeface="Calibri"/>
                <a:cs typeface="Calibri"/>
                <a:sym typeface="Calibri"/>
              </a:rPr>
              <a:t>able to read the correct commands and generate PWM to specification. Along with controlling the speed and direction of the wheel robot, the Pi also </a:t>
            </a:r>
            <a:r>
              <a:rPr lang="en-US" sz="3600" dirty="0" smtClean="0">
                <a:solidFill>
                  <a:schemeClr val="dk1"/>
                </a:solidFill>
                <a:latin typeface="Calibri"/>
                <a:ea typeface="Calibri"/>
                <a:cs typeface="Calibri"/>
                <a:sym typeface="Calibri"/>
              </a:rPr>
              <a:t>hosts </a:t>
            </a:r>
            <a:r>
              <a:rPr lang="en-US" sz="3600" dirty="0">
                <a:solidFill>
                  <a:schemeClr val="dk1"/>
                </a:solidFill>
                <a:latin typeface="Calibri"/>
                <a:ea typeface="Calibri"/>
                <a:cs typeface="Calibri"/>
                <a:sym typeface="Calibri"/>
              </a:rPr>
              <a:t>a website for video feedback. </a:t>
            </a:r>
          </a:p>
          <a:p>
            <a:pPr lvl="0" algn="just" rtl="0">
              <a:spcBef>
                <a:spcPts val="0"/>
              </a:spcBef>
              <a:buClr>
                <a:schemeClr val="dk1"/>
              </a:buClr>
              <a:buFont typeface="Arial"/>
              <a:buNone/>
            </a:pPr>
            <a:endParaRPr sz="3600" dirty="0">
              <a:solidFill>
                <a:schemeClr val="dk1"/>
              </a:solidFill>
              <a:latin typeface="Calibri"/>
              <a:ea typeface="Calibri"/>
              <a:cs typeface="Calibri"/>
              <a:sym typeface="Calibri"/>
            </a:endParaRPr>
          </a:p>
          <a:p>
            <a:pPr lvl="0" algn="just" rtl="0">
              <a:spcBef>
                <a:spcPts val="0"/>
              </a:spcBef>
              <a:buClr>
                <a:schemeClr val="dk1"/>
              </a:buClr>
              <a:buSzPct val="25000"/>
              <a:buFont typeface="Calibri"/>
              <a:buNone/>
            </a:pPr>
            <a:r>
              <a:rPr lang="en-US" sz="3600" dirty="0">
                <a:solidFill>
                  <a:schemeClr val="dk1"/>
                </a:solidFill>
                <a:latin typeface="Calibri"/>
                <a:ea typeface="Calibri"/>
                <a:cs typeface="Calibri"/>
                <a:sym typeface="Calibri"/>
              </a:rPr>
              <a:t>The neural network </a:t>
            </a:r>
            <a:r>
              <a:rPr lang="en-US" sz="3600" dirty="0" smtClean="0">
                <a:solidFill>
                  <a:schemeClr val="dk1"/>
                </a:solidFill>
                <a:latin typeface="Calibri"/>
                <a:ea typeface="Calibri"/>
                <a:cs typeface="Calibri"/>
                <a:sym typeface="Calibri"/>
              </a:rPr>
              <a:t>classifies a</a:t>
            </a:r>
            <a:r>
              <a:rPr lang="en-US" sz="3600" dirty="0" smtClean="0">
                <a:solidFill>
                  <a:schemeClr val="dk1"/>
                </a:solidFill>
                <a:latin typeface="Calibri"/>
                <a:ea typeface="Calibri"/>
                <a:cs typeface="Calibri"/>
                <a:sym typeface="Calibri"/>
              </a:rPr>
              <a:t>nd calibrates </a:t>
            </a:r>
            <a:r>
              <a:rPr lang="en-US" sz="3600" dirty="0">
                <a:solidFill>
                  <a:schemeClr val="dk1"/>
                </a:solidFill>
                <a:latin typeface="Calibri"/>
                <a:ea typeface="Calibri"/>
                <a:cs typeface="Calibri"/>
                <a:sym typeface="Calibri"/>
              </a:rPr>
              <a:t>the users recorded finger movement EMG signals. The network </a:t>
            </a:r>
            <a:r>
              <a:rPr lang="en-US" sz="3600" dirty="0" smtClean="0">
                <a:solidFill>
                  <a:schemeClr val="dk1"/>
                </a:solidFill>
                <a:latin typeface="Calibri"/>
                <a:ea typeface="Calibri"/>
                <a:cs typeface="Calibri"/>
                <a:sym typeface="Calibri"/>
              </a:rPr>
              <a:t>learns </a:t>
            </a:r>
            <a:r>
              <a:rPr lang="en-US" sz="3600" dirty="0">
                <a:solidFill>
                  <a:schemeClr val="dk1"/>
                </a:solidFill>
                <a:latin typeface="Calibri"/>
                <a:ea typeface="Calibri"/>
                <a:cs typeface="Calibri"/>
                <a:sym typeface="Calibri"/>
              </a:rPr>
              <a:t>the given inputs upon the </a:t>
            </a:r>
            <a:r>
              <a:rPr lang="en-US" sz="3600" dirty="0" smtClean="0">
                <a:solidFill>
                  <a:schemeClr val="dk1"/>
                </a:solidFill>
                <a:latin typeface="Calibri"/>
                <a:ea typeface="Calibri"/>
                <a:cs typeface="Calibri"/>
                <a:sym typeface="Calibri"/>
              </a:rPr>
              <a:t>system has completed </a:t>
            </a:r>
            <a:r>
              <a:rPr lang="en-US" sz="3600" dirty="0">
                <a:solidFill>
                  <a:schemeClr val="dk1"/>
                </a:solidFill>
                <a:latin typeface="Calibri"/>
                <a:ea typeface="Calibri"/>
                <a:cs typeface="Calibri"/>
                <a:sym typeface="Calibri"/>
              </a:rPr>
              <a:t>calibration. The EMG control subsystem </a:t>
            </a:r>
            <a:r>
              <a:rPr lang="en-US" sz="3600" dirty="0" smtClean="0">
                <a:solidFill>
                  <a:schemeClr val="dk1"/>
                </a:solidFill>
                <a:latin typeface="Calibri"/>
                <a:ea typeface="Calibri"/>
                <a:cs typeface="Calibri"/>
                <a:sym typeface="Calibri"/>
              </a:rPr>
              <a:t>successful sends </a:t>
            </a:r>
            <a:r>
              <a:rPr lang="en-US" sz="3600" dirty="0">
                <a:solidFill>
                  <a:schemeClr val="dk1"/>
                </a:solidFill>
                <a:latin typeface="Calibri"/>
                <a:ea typeface="Calibri"/>
                <a:cs typeface="Calibri"/>
                <a:sym typeface="Calibri"/>
              </a:rPr>
              <a:t>the respective commands to move the mobile robot platform while simultaneously having a live video feed from the IP camera attached to the Raspberry Pi 3. </a:t>
            </a:r>
          </a:p>
          <a:p>
            <a:pPr marL="0" marR="0" lvl="0" indent="0" algn="ctr" rtl="0">
              <a:spcBef>
                <a:spcPts val="0"/>
              </a:spcBef>
              <a:buNone/>
            </a:pPr>
            <a:endParaRPr sz="3600" dirty="0">
              <a:solidFill>
                <a:schemeClr val="dk1"/>
              </a:solidFill>
              <a:latin typeface="Calibri"/>
              <a:ea typeface="Calibri"/>
              <a:cs typeface="Calibri"/>
              <a:sym typeface="Calibri"/>
            </a:endParaRPr>
          </a:p>
          <a:p>
            <a:pPr marL="0" marR="0" lvl="0" indent="0" algn="ctr" rtl="0">
              <a:spcBef>
                <a:spcPts val="0"/>
              </a:spcBef>
              <a:buNone/>
            </a:pPr>
            <a:endParaRPr sz="3600" dirty="0">
              <a:solidFill>
                <a:schemeClr val="dk1"/>
              </a:solidFill>
              <a:latin typeface="Calibri"/>
              <a:ea typeface="Calibri"/>
              <a:cs typeface="Calibri"/>
              <a:sym typeface="Calibri"/>
            </a:endParaRPr>
          </a:p>
          <a:p>
            <a:pPr marL="0" marR="0" lvl="0" indent="0" algn="ctr" rtl="0">
              <a:spcBef>
                <a:spcPts val="0"/>
              </a:spcBef>
              <a:buNone/>
            </a:pPr>
            <a:endParaRPr sz="3600" dirty="0">
              <a:solidFill>
                <a:schemeClr val="dk1"/>
              </a:solidFill>
              <a:latin typeface="Calibri"/>
              <a:ea typeface="Calibri"/>
              <a:cs typeface="Calibri"/>
              <a:sym typeface="Calibri"/>
            </a:endParaRPr>
          </a:p>
          <a:p>
            <a:pPr marL="0" marR="0" lvl="0" indent="0" algn="just" rtl="0">
              <a:spcBef>
                <a:spcPts val="0"/>
              </a:spcBef>
              <a:buNone/>
            </a:pPr>
            <a:endParaRPr sz="3600" dirty="0">
              <a:solidFill>
                <a:schemeClr val="dk1"/>
              </a:solidFill>
              <a:latin typeface="Calibri"/>
              <a:ea typeface="Calibri"/>
              <a:cs typeface="Calibri"/>
              <a:sym typeface="Calibri"/>
            </a:endParaRPr>
          </a:p>
          <a:p>
            <a:pPr marL="0" marR="0" lvl="0" indent="0" algn="just" rtl="0">
              <a:spcBef>
                <a:spcPts val="0"/>
              </a:spcBef>
              <a:buNone/>
            </a:pPr>
            <a:endParaRPr sz="3600" dirty="0">
              <a:solidFill>
                <a:schemeClr val="dk1"/>
              </a:solidFill>
              <a:latin typeface="Calibri"/>
              <a:ea typeface="Calibri"/>
              <a:cs typeface="Calibri"/>
              <a:sym typeface="Calibri"/>
            </a:endParaRPr>
          </a:p>
          <a:p>
            <a:pPr marL="0" marR="0" lvl="0" indent="0" algn="just" rtl="0">
              <a:spcBef>
                <a:spcPts val="0"/>
              </a:spcBef>
              <a:buNone/>
            </a:pPr>
            <a:endParaRPr sz="3600" dirty="0">
              <a:solidFill>
                <a:schemeClr val="dk1"/>
              </a:solidFill>
              <a:latin typeface="Calibri"/>
              <a:ea typeface="Calibri"/>
              <a:cs typeface="Calibri"/>
              <a:sym typeface="Calibri"/>
            </a:endParaRPr>
          </a:p>
          <a:p>
            <a:pPr marL="0" marR="0" lvl="0" indent="0" algn="just" rtl="0">
              <a:spcBef>
                <a:spcPts val="0"/>
              </a:spcBef>
              <a:buSzPct val="25000"/>
              <a:buNone/>
            </a:pPr>
            <a:r>
              <a:rPr lang="en-US" sz="3600" dirty="0">
                <a:solidFill>
                  <a:schemeClr val="dk1"/>
                </a:solidFill>
                <a:latin typeface="Calibri"/>
                <a:ea typeface="Calibri"/>
                <a:cs typeface="Calibri"/>
                <a:sym typeface="Calibri"/>
              </a:rPr>
              <a:t>.</a:t>
            </a:r>
          </a:p>
        </p:txBody>
      </p:sp>
      <p:pic>
        <p:nvPicPr>
          <p:cNvPr id="92" name="Shape 92" descr="13723-01.jpg"/>
          <p:cNvPicPr preferRelativeResize="0"/>
          <p:nvPr/>
        </p:nvPicPr>
        <p:blipFill>
          <a:blip r:embed="rId3">
            <a:alphaModFix/>
          </a:blip>
          <a:stretch>
            <a:fillRect/>
          </a:stretch>
        </p:blipFill>
        <p:spPr>
          <a:xfrm>
            <a:off x="2334562" y="44047066"/>
            <a:ext cx="3908575" cy="3908575"/>
          </a:xfrm>
          <a:prstGeom prst="rect">
            <a:avLst/>
          </a:prstGeom>
          <a:noFill/>
          <a:ln>
            <a:noFill/>
          </a:ln>
        </p:spPr>
      </p:pic>
      <p:pic>
        <p:nvPicPr>
          <p:cNvPr id="93" name="Shape 93" descr="Screen Shot 2017-04-11 at 2.18.46 AM.png"/>
          <p:cNvPicPr preferRelativeResize="0"/>
          <p:nvPr/>
        </p:nvPicPr>
        <p:blipFill>
          <a:blip r:embed="rId4">
            <a:alphaModFix/>
          </a:blip>
          <a:stretch>
            <a:fillRect/>
          </a:stretch>
        </p:blipFill>
        <p:spPr>
          <a:xfrm>
            <a:off x="24940828" y="13967297"/>
            <a:ext cx="3282975" cy="2309542"/>
          </a:xfrm>
          <a:prstGeom prst="rect">
            <a:avLst/>
          </a:prstGeom>
          <a:noFill/>
          <a:ln>
            <a:noFill/>
          </a:ln>
        </p:spPr>
      </p:pic>
      <p:pic>
        <p:nvPicPr>
          <p:cNvPr id="94" name="Shape 94" descr="Screen Shot 2017-04-11 at 2.18.35 AM.png"/>
          <p:cNvPicPr preferRelativeResize="0"/>
          <p:nvPr/>
        </p:nvPicPr>
        <p:blipFill>
          <a:blip r:embed="rId5">
            <a:alphaModFix/>
          </a:blip>
          <a:stretch>
            <a:fillRect/>
          </a:stretch>
        </p:blipFill>
        <p:spPr>
          <a:xfrm>
            <a:off x="28688175" y="10107600"/>
            <a:ext cx="3282975" cy="2240475"/>
          </a:xfrm>
          <a:prstGeom prst="rect">
            <a:avLst/>
          </a:prstGeom>
          <a:noFill/>
          <a:ln>
            <a:noFill/>
          </a:ln>
        </p:spPr>
      </p:pic>
      <p:pic>
        <p:nvPicPr>
          <p:cNvPr id="95" name="Shape 95" descr="Screen Shot 2017-04-11 at 2.17.55 AM.png"/>
          <p:cNvPicPr preferRelativeResize="0"/>
          <p:nvPr/>
        </p:nvPicPr>
        <p:blipFill>
          <a:blip r:embed="rId6">
            <a:alphaModFix/>
          </a:blip>
          <a:stretch>
            <a:fillRect/>
          </a:stretch>
        </p:blipFill>
        <p:spPr>
          <a:xfrm>
            <a:off x="24840001" y="10107612"/>
            <a:ext cx="3383812" cy="2240446"/>
          </a:xfrm>
          <a:prstGeom prst="rect">
            <a:avLst/>
          </a:prstGeom>
          <a:noFill/>
          <a:ln>
            <a:noFill/>
          </a:ln>
        </p:spPr>
      </p:pic>
      <p:sp>
        <p:nvSpPr>
          <p:cNvPr id="96" name="Shape 96"/>
          <p:cNvSpPr txBox="1"/>
          <p:nvPr/>
        </p:nvSpPr>
        <p:spPr>
          <a:xfrm>
            <a:off x="7089507" y="21541525"/>
            <a:ext cx="13613321" cy="1313961"/>
          </a:xfrm>
          <a:prstGeom prst="rect">
            <a:avLst/>
          </a:prstGeom>
          <a:noFill/>
          <a:ln>
            <a:noFill/>
          </a:ln>
        </p:spPr>
        <p:txBody>
          <a:bodyPr lIns="91425" tIns="91425" rIns="91425" bIns="91425" anchor="t" anchorCtr="0">
            <a:noAutofit/>
          </a:bodyPr>
          <a:lstStyle/>
          <a:p>
            <a:pPr marL="6858000" lvl="0" indent="0" rtl="0">
              <a:spcBef>
                <a:spcPts val="0"/>
              </a:spcBef>
              <a:buNone/>
            </a:pPr>
            <a:r>
              <a:rPr lang="en-US" sz="3000" dirty="0" smtClean="0"/>
              <a:t>Figure 4. </a:t>
            </a:r>
            <a:r>
              <a:rPr lang="en-US" sz="3000" dirty="0"/>
              <a:t>System Block Diagram</a:t>
            </a:r>
          </a:p>
        </p:txBody>
      </p:sp>
      <p:pic>
        <p:nvPicPr>
          <p:cNvPr id="97" name="Shape 97" descr="20161129_110529.jpg"/>
          <p:cNvPicPr preferRelativeResize="0"/>
          <p:nvPr/>
        </p:nvPicPr>
        <p:blipFill>
          <a:blip r:embed="rId7">
            <a:alphaModFix/>
          </a:blip>
          <a:stretch>
            <a:fillRect/>
          </a:stretch>
        </p:blipFill>
        <p:spPr>
          <a:xfrm>
            <a:off x="25612055" y="18775339"/>
            <a:ext cx="5269199" cy="3488805"/>
          </a:xfrm>
          <a:prstGeom prst="rect">
            <a:avLst/>
          </a:prstGeom>
          <a:noFill/>
          <a:ln>
            <a:noFill/>
          </a:ln>
        </p:spPr>
      </p:pic>
      <p:pic>
        <p:nvPicPr>
          <p:cNvPr id="98" name="Shape 98"/>
          <p:cNvPicPr preferRelativeResize="0"/>
          <p:nvPr/>
        </p:nvPicPr>
        <p:blipFill>
          <a:blip r:embed="rId8">
            <a:alphaModFix/>
          </a:blip>
          <a:stretch>
            <a:fillRect/>
          </a:stretch>
        </p:blipFill>
        <p:spPr>
          <a:xfrm>
            <a:off x="9594543" y="26755442"/>
            <a:ext cx="11849401" cy="5598235"/>
          </a:xfrm>
          <a:prstGeom prst="rect">
            <a:avLst/>
          </a:prstGeom>
          <a:noFill/>
          <a:ln>
            <a:noFill/>
          </a:ln>
        </p:spPr>
      </p:pic>
      <p:sp>
        <p:nvSpPr>
          <p:cNvPr id="99" name="Shape 99"/>
          <p:cNvSpPr txBox="1"/>
          <p:nvPr/>
        </p:nvSpPr>
        <p:spPr>
          <a:xfrm>
            <a:off x="212748" y="9400966"/>
            <a:ext cx="7960800" cy="39513600"/>
          </a:xfrm>
          <a:prstGeom prst="rect">
            <a:avLst/>
          </a:prstGeom>
          <a:noFill/>
          <a:ln>
            <a:noFill/>
          </a:ln>
        </p:spPr>
        <p:txBody>
          <a:bodyPr lIns="91425" tIns="45700" rIns="91425" bIns="45700" anchor="t" anchorCtr="0">
            <a:noAutofit/>
          </a:bodyPr>
          <a:lstStyle/>
          <a:p>
            <a:pPr lvl="1" algn="just" rtl="0">
              <a:spcBef>
                <a:spcPts val="0"/>
              </a:spcBef>
              <a:buClr>
                <a:schemeClr val="dk1"/>
              </a:buClr>
              <a:buSzPct val="25000"/>
              <a:buFont typeface="Calibri"/>
              <a:buNone/>
            </a:pPr>
            <a:r>
              <a:rPr lang="en-US" sz="3600" dirty="0">
                <a:solidFill>
                  <a:schemeClr val="dk1"/>
                </a:solidFill>
                <a:latin typeface="Calibri"/>
                <a:ea typeface="Calibri"/>
                <a:cs typeface="Calibri"/>
                <a:sym typeface="Calibri"/>
              </a:rPr>
              <a:t>Electromyogram (EMG) signals are generated by muscles when activated by the nervous system which generates electric potential.  Surface EMG electrodes (</a:t>
            </a:r>
            <a:r>
              <a:rPr lang="en-US" sz="3600" dirty="0" err="1">
                <a:solidFill>
                  <a:schemeClr val="dk1"/>
                </a:solidFill>
                <a:latin typeface="Calibri"/>
                <a:ea typeface="Calibri"/>
                <a:cs typeface="Calibri"/>
                <a:sym typeface="Calibri"/>
              </a:rPr>
              <a:t>sEMG</a:t>
            </a:r>
            <a:r>
              <a:rPr lang="en-US" sz="3600" dirty="0">
                <a:solidFill>
                  <a:schemeClr val="dk1"/>
                </a:solidFill>
                <a:latin typeface="Calibri"/>
                <a:ea typeface="Calibri"/>
                <a:cs typeface="Calibri"/>
                <a:sym typeface="Calibri"/>
              </a:rPr>
              <a:t>) can be used to assess the muscle motion by attaching the sensors to the skin above the desired muscle. EMG signals can be useful for developing systems to improve the ability of living for those with psychomotor skill disabilities. The medical field has benefited from intensive research in EMG signals.</a:t>
            </a:r>
          </a:p>
          <a:p>
            <a:pPr marL="0" marR="0" lvl="1" indent="0" algn="just" rtl="0">
              <a:spcBef>
                <a:spcPts val="0"/>
              </a:spcBef>
              <a:buNone/>
            </a:pPr>
            <a:endParaRPr sz="3600" b="0" i="0" u="none" strike="noStrike" cap="none" dirty="0">
              <a:solidFill>
                <a:schemeClr val="dk1"/>
              </a:solidFill>
              <a:latin typeface="Calibri"/>
              <a:ea typeface="Calibri"/>
              <a:cs typeface="Calibri"/>
              <a:sym typeface="Calibri"/>
            </a:endParaRPr>
          </a:p>
          <a:p>
            <a:pPr marL="0" marR="0" lvl="1" indent="0" algn="just" rtl="0">
              <a:spcBef>
                <a:spcPts val="0"/>
              </a:spcBef>
              <a:buNone/>
            </a:pPr>
            <a:endParaRPr sz="3600" b="0" i="0" u="none" strike="noStrike" cap="none" dirty="0">
              <a:solidFill>
                <a:schemeClr val="dk1"/>
              </a:solidFill>
              <a:latin typeface="Calibri"/>
              <a:ea typeface="Calibri"/>
              <a:cs typeface="Calibri"/>
              <a:sym typeface="Calibri"/>
            </a:endParaRPr>
          </a:p>
          <a:p>
            <a:pPr marL="0" lvl="0" indent="0" algn="just" rtl="0">
              <a:lnSpc>
                <a:spcPct val="115000"/>
              </a:lnSpc>
              <a:spcBef>
                <a:spcPts val="0"/>
              </a:spcBef>
              <a:buNone/>
            </a:pPr>
            <a:endParaRPr sz="3600" dirty="0">
              <a:solidFill>
                <a:schemeClr val="dk1"/>
              </a:solidFill>
              <a:latin typeface="Calibri"/>
              <a:ea typeface="Calibri"/>
              <a:cs typeface="Calibri"/>
              <a:sym typeface="Calibri"/>
            </a:endParaRPr>
          </a:p>
          <a:p>
            <a:pPr lvl="0" algn="just" rtl="0">
              <a:spcBef>
                <a:spcPts val="0"/>
              </a:spcBef>
              <a:buClr>
                <a:schemeClr val="dk1"/>
              </a:buClr>
              <a:buSzPct val="25000"/>
              <a:buFont typeface="Calibri"/>
              <a:buNone/>
            </a:pPr>
            <a:r>
              <a:rPr lang="en-US" sz="3600" dirty="0">
                <a:solidFill>
                  <a:schemeClr val="dk1"/>
                </a:solidFill>
                <a:latin typeface="Calibri"/>
                <a:ea typeface="Calibri"/>
                <a:cs typeface="Calibri"/>
                <a:sym typeface="Calibri"/>
              </a:rPr>
              <a:t>This project aims to develop an EMG-based human machine interface system for in home assistance, especially for disabled people. A wearable Wi-Fi sensor board is used to record </a:t>
            </a:r>
            <a:r>
              <a:rPr lang="en-US" sz="3600" dirty="0" err="1">
                <a:solidFill>
                  <a:schemeClr val="dk1"/>
                </a:solidFill>
                <a:latin typeface="Calibri"/>
                <a:ea typeface="Calibri"/>
                <a:cs typeface="Calibri"/>
                <a:sym typeface="Calibri"/>
              </a:rPr>
              <a:t>sEMG</a:t>
            </a:r>
            <a:r>
              <a:rPr lang="en-US" sz="3600" dirty="0">
                <a:solidFill>
                  <a:schemeClr val="dk1"/>
                </a:solidFill>
                <a:latin typeface="Calibri"/>
                <a:ea typeface="Calibri"/>
                <a:cs typeface="Calibri"/>
                <a:sym typeface="Calibri"/>
              </a:rPr>
              <a:t> signals and send out wireless control commands. A wheeled robot is controlled wirelessly and equipped with feedback vision system. The video monitoring system assists the user for navigation of the robot. </a:t>
            </a:r>
          </a:p>
          <a:p>
            <a:pPr marL="1028700" marR="0" lvl="1" indent="-571500" algn="just" rtl="0">
              <a:spcBef>
                <a:spcPts val="0"/>
              </a:spcBef>
              <a:buClr>
                <a:schemeClr val="dk1"/>
              </a:buClr>
              <a:buFont typeface="Arial"/>
              <a:buNone/>
            </a:pPr>
            <a:endParaRPr sz="3600" b="0" i="0" u="none" strike="noStrike" cap="none" dirty="0">
              <a:solidFill>
                <a:schemeClr val="dk1"/>
              </a:solidFill>
              <a:latin typeface="Calibri"/>
              <a:ea typeface="Calibri"/>
              <a:cs typeface="Calibri"/>
              <a:sym typeface="Calibri"/>
            </a:endParaRPr>
          </a:p>
          <a:p>
            <a:pPr marL="1028700" marR="0" lvl="1" indent="-571500" algn="just" rtl="0">
              <a:spcBef>
                <a:spcPts val="0"/>
              </a:spcBef>
              <a:buNone/>
            </a:pPr>
            <a:endParaRPr sz="3600" b="0" i="0" u="none" strike="noStrike" cap="none" dirty="0">
              <a:solidFill>
                <a:schemeClr val="dk1"/>
              </a:solidFill>
              <a:latin typeface="Calibri"/>
              <a:ea typeface="Calibri"/>
              <a:cs typeface="Calibri"/>
              <a:sym typeface="Calibri"/>
            </a:endParaRPr>
          </a:p>
          <a:p>
            <a:pPr marL="0" marR="0" lvl="1" indent="0" algn="just" rtl="0">
              <a:spcBef>
                <a:spcPts val="0"/>
              </a:spcBef>
              <a:buSzPct val="25000"/>
              <a:buNone/>
            </a:pPr>
            <a:r>
              <a:rPr lang="en-US" sz="3600" dirty="0">
                <a:solidFill>
                  <a:schemeClr val="dk1"/>
                </a:solidFill>
                <a:latin typeface="Calibri"/>
                <a:ea typeface="Calibri"/>
                <a:cs typeface="Calibri"/>
                <a:sym typeface="Calibri"/>
              </a:rPr>
              <a:t>						</a:t>
            </a:r>
          </a:p>
          <a:p>
            <a:pPr marL="0" marR="0" lvl="1" indent="0" algn="just" rtl="0">
              <a:spcBef>
                <a:spcPts val="0"/>
              </a:spcBef>
              <a:buSzPct val="25000"/>
              <a:buNone/>
            </a:pPr>
            <a:r>
              <a:rPr lang="en-US" sz="3600" b="1" u="sng" dirty="0">
                <a:solidFill>
                  <a:schemeClr val="dk1"/>
                </a:solidFill>
                <a:latin typeface="Calibri"/>
                <a:ea typeface="Calibri"/>
                <a:cs typeface="Calibri"/>
                <a:sym typeface="Calibri"/>
              </a:rPr>
              <a:t> Raspberry PI 3 Model B</a:t>
            </a:r>
          </a:p>
          <a:p>
            <a:pPr lvl="1" algn="just" rtl="0">
              <a:spcBef>
                <a:spcPts val="0"/>
              </a:spcBef>
              <a:buClr>
                <a:schemeClr val="dk1"/>
              </a:buClr>
              <a:buSzPct val="25000"/>
              <a:buFont typeface="Calibri"/>
              <a:buNone/>
            </a:pPr>
            <a:r>
              <a:rPr lang="en-US" sz="3600" dirty="0">
                <a:solidFill>
                  <a:schemeClr val="dk1"/>
                </a:solidFill>
                <a:latin typeface="Calibri"/>
                <a:ea typeface="Calibri"/>
                <a:cs typeface="Calibri"/>
                <a:sym typeface="Calibri"/>
              </a:rPr>
              <a:t>The Raspberry Pi microcomputer receives movement instructions from the Photon Particle which directs the service robot </a:t>
            </a:r>
          </a:p>
          <a:p>
            <a:pPr lvl="1" algn="just" rtl="0">
              <a:spcBef>
                <a:spcPts val="0"/>
              </a:spcBef>
              <a:buClr>
                <a:schemeClr val="dk1"/>
              </a:buClr>
              <a:buSzPct val="25000"/>
              <a:buFont typeface="Calibri"/>
              <a:buNone/>
            </a:pPr>
            <a:r>
              <a:rPr lang="en-US" sz="3600" dirty="0">
                <a:solidFill>
                  <a:schemeClr val="dk1"/>
                </a:solidFill>
                <a:latin typeface="Calibri"/>
                <a:ea typeface="Calibri"/>
                <a:cs typeface="Calibri"/>
                <a:sym typeface="Calibri"/>
              </a:rPr>
              <a:t>platform to move.</a:t>
            </a:r>
          </a:p>
          <a:p>
            <a:pPr marL="0" marR="0" lvl="1" indent="0" algn="just" rtl="0">
              <a:spcBef>
                <a:spcPts val="0"/>
              </a:spcBef>
              <a:buNone/>
            </a:pPr>
            <a:endParaRPr sz="2400" dirty="0">
              <a:solidFill>
                <a:schemeClr val="dk1"/>
              </a:solidFill>
              <a:latin typeface="Calibri"/>
              <a:ea typeface="Calibri"/>
              <a:cs typeface="Calibri"/>
              <a:sym typeface="Calibri"/>
            </a:endParaRPr>
          </a:p>
          <a:p>
            <a:pPr marL="457200" marR="0" lvl="1" indent="0" algn="just" rtl="0">
              <a:spcBef>
                <a:spcPts val="0"/>
              </a:spcBef>
              <a:buSzPct val="25000"/>
              <a:buNone/>
            </a:pPr>
            <a:r>
              <a:rPr lang="en-US" sz="3600" dirty="0">
                <a:solidFill>
                  <a:schemeClr val="dk1"/>
                </a:solidFill>
                <a:latin typeface="Calibri"/>
                <a:ea typeface="Calibri"/>
                <a:cs typeface="Calibri"/>
                <a:sym typeface="Calibri"/>
              </a:rPr>
              <a:t>                      </a:t>
            </a:r>
            <a:r>
              <a:rPr lang="en-US" sz="3600" b="1" dirty="0">
                <a:solidFill>
                  <a:schemeClr val="dk1"/>
                </a:solidFill>
                <a:latin typeface="Calibri"/>
                <a:ea typeface="Calibri"/>
                <a:cs typeface="Calibri"/>
                <a:sym typeface="Calibri"/>
              </a:rPr>
              <a:t> </a:t>
            </a:r>
          </a:p>
          <a:p>
            <a:pPr marL="457200" marR="0" lvl="1" indent="0" algn="just" rtl="0">
              <a:spcBef>
                <a:spcPts val="0"/>
              </a:spcBef>
              <a:buNone/>
            </a:pPr>
            <a:endParaRPr sz="3600" b="1" dirty="0">
              <a:solidFill>
                <a:schemeClr val="dk1"/>
              </a:solidFill>
              <a:latin typeface="Calibri"/>
              <a:ea typeface="Calibri"/>
              <a:cs typeface="Calibri"/>
              <a:sym typeface="Calibri"/>
            </a:endParaRPr>
          </a:p>
          <a:p>
            <a:pPr marL="2286000" marR="0" lvl="1" indent="457200" algn="just" rtl="0">
              <a:spcBef>
                <a:spcPts val="0"/>
              </a:spcBef>
              <a:buNone/>
            </a:pPr>
            <a:endParaRPr sz="3600" b="1" dirty="0">
              <a:solidFill>
                <a:schemeClr val="dk1"/>
              </a:solidFill>
              <a:latin typeface="Calibri"/>
              <a:ea typeface="Calibri"/>
              <a:cs typeface="Calibri"/>
              <a:sym typeface="Calibri"/>
            </a:endParaRPr>
          </a:p>
          <a:p>
            <a:pPr marL="2286000" marR="0" lvl="1" indent="457200" algn="just" rtl="0">
              <a:spcBef>
                <a:spcPts val="0"/>
              </a:spcBef>
              <a:buNone/>
            </a:pPr>
            <a:endParaRPr sz="3600" b="1" dirty="0">
              <a:solidFill>
                <a:schemeClr val="dk1"/>
              </a:solidFill>
              <a:latin typeface="Calibri"/>
              <a:ea typeface="Calibri"/>
              <a:cs typeface="Calibri"/>
              <a:sym typeface="Calibri"/>
            </a:endParaRPr>
          </a:p>
          <a:p>
            <a:pPr marL="2286000" marR="0" lvl="1" indent="457200" algn="just" rtl="0">
              <a:spcBef>
                <a:spcPts val="0"/>
              </a:spcBef>
              <a:buNone/>
            </a:pPr>
            <a:endParaRPr sz="3600" b="1" dirty="0">
              <a:solidFill>
                <a:schemeClr val="dk1"/>
              </a:solidFill>
              <a:latin typeface="Calibri"/>
              <a:ea typeface="Calibri"/>
              <a:cs typeface="Calibri"/>
              <a:sym typeface="Calibri"/>
            </a:endParaRPr>
          </a:p>
          <a:p>
            <a:pPr marL="2286000" marR="0" lvl="1" indent="457200" algn="just" rtl="0">
              <a:spcBef>
                <a:spcPts val="0"/>
              </a:spcBef>
              <a:buNone/>
            </a:pPr>
            <a:endParaRPr sz="3600" b="1" dirty="0">
              <a:solidFill>
                <a:schemeClr val="dk1"/>
              </a:solidFill>
              <a:latin typeface="Calibri"/>
              <a:ea typeface="Calibri"/>
              <a:cs typeface="Calibri"/>
              <a:sym typeface="Calibri"/>
            </a:endParaRPr>
          </a:p>
          <a:p>
            <a:pPr marL="1371600" lvl="1" indent="457200" algn="just" rtl="0">
              <a:spcBef>
                <a:spcPts val="0"/>
              </a:spcBef>
              <a:buSzPct val="25000"/>
              <a:buNone/>
            </a:pPr>
            <a:r>
              <a:rPr lang="en-US" sz="3000" dirty="0">
                <a:solidFill>
                  <a:schemeClr val="dk1"/>
                </a:solidFill>
                <a:latin typeface="Calibri"/>
                <a:ea typeface="Calibri"/>
                <a:cs typeface="Calibri"/>
                <a:sym typeface="Calibri"/>
              </a:rPr>
              <a:t>Figure 1. Raspberry Pi 3</a:t>
            </a:r>
          </a:p>
          <a:p>
            <a:pPr lvl="1" algn="just" rtl="0">
              <a:spcBef>
                <a:spcPts val="0"/>
              </a:spcBef>
              <a:buSzPct val="25000"/>
              <a:buNone/>
            </a:pPr>
            <a:r>
              <a:rPr lang="en-US" sz="3000" b="1" u="sng" dirty="0">
                <a:solidFill>
                  <a:schemeClr val="dk1"/>
                </a:solidFill>
                <a:latin typeface="Calibri"/>
                <a:ea typeface="Calibri"/>
                <a:cs typeface="Calibri"/>
                <a:sym typeface="Calibri"/>
              </a:rPr>
              <a:t>P</a:t>
            </a:r>
            <a:r>
              <a:rPr lang="en-US" sz="3600" b="1" u="sng" dirty="0">
                <a:solidFill>
                  <a:schemeClr val="dk1"/>
                </a:solidFill>
                <a:latin typeface="Calibri"/>
                <a:ea typeface="Calibri"/>
                <a:cs typeface="Calibri"/>
                <a:sym typeface="Calibri"/>
              </a:rPr>
              <a:t>article Photon</a:t>
            </a:r>
          </a:p>
          <a:p>
            <a:pPr marL="0" marR="0" lvl="1" indent="0" algn="just" rtl="0">
              <a:spcBef>
                <a:spcPts val="0"/>
              </a:spcBef>
              <a:buSzPct val="25000"/>
              <a:buNone/>
            </a:pPr>
            <a:r>
              <a:rPr lang="en-US" sz="3600" dirty="0">
                <a:solidFill>
                  <a:schemeClr val="dk1"/>
                </a:solidFill>
                <a:latin typeface="Calibri"/>
                <a:ea typeface="Calibri"/>
                <a:cs typeface="Calibri"/>
                <a:sym typeface="Calibri"/>
              </a:rPr>
              <a:t>The Particle Photon  </a:t>
            </a:r>
            <a:r>
              <a:rPr lang="en-US" sz="3600" dirty="0" smtClean="0">
                <a:solidFill>
                  <a:schemeClr val="dk1"/>
                </a:solidFill>
                <a:latin typeface="Calibri"/>
                <a:ea typeface="Calibri"/>
                <a:cs typeface="Calibri"/>
                <a:sym typeface="Calibri"/>
              </a:rPr>
              <a:t>microcontroller runs artificial </a:t>
            </a:r>
            <a:r>
              <a:rPr lang="en-US" sz="3600" dirty="0">
                <a:solidFill>
                  <a:schemeClr val="dk1"/>
                </a:solidFill>
                <a:latin typeface="Calibri"/>
                <a:ea typeface="Calibri"/>
                <a:cs typeface="Calibri"/>
                <a:sym typeface="Calibri"/>
              </a:rPr>
              <a:t>neural network </a:t>
            </a:r>
            <a:r>
              <a:rPr lang="en-US" sz="3600" dirty="0" smtClean="0">
                <a:solidFill>
                  <a:schemeClr val="dk1"/>
                </a:solidFill>
                <a:latin typeface="Calibri"/>
                <a:ea typeface="Calibri"/>
                <a:cs typeface="Calibri"/>
                <a:sym typeface="Calibri"/>
              </a:rPr>
              <a:t>for classification. It also utilizes analog-to-digital (A/D) converter and </a:t>
            </a:r>
            <a:r>
              <a:rPr lang="en-US" sz="3600" dirty="0" smtClean="0">
                <a:solidFill>
                  <a:schemeClr val="dk1"/>
                </a:solidFill>
                <a:latin typeface="Calibri"/>
                <a:ea typeface="Calibri"/>
                <a:cs typeface="Calibri"/>
                <a:sym typeface="Calibri"/>
              </a:rPr>
              <a:t>its </a:t>
            </a:r>
            <a:r>
              <a:rPr lang="en-US" sz="3600" dirty="0" err="1" smtClean="0">
                <a:solidFill>
                  <a:schemeClr val="dk1"/>
                </a:solidFill>
                <a:latin typeface="Calibri"/>
                <a:ea typeface="Calibri"/>
                <a:cs typeface="Calibri"/>
                <a:sym typeface="Calibri"/>
              </a:rPr>
              <a:t>WIFi</a:t>
            </a:r>
            <a:r>
              <a:rPr lang="en-US" sz="3600" dirty="0" smtClean="0">
                <a:solidFill>
                  <a:schemeClr val="dk1"/>
                </a:solidFill>
                <a:latin typeface="Calibri"/>
                <a:ea typeface="Calibri"/>
                <a:cs typeface="Calibri"/>
                <a:sym typeface="Calibri"/>
              </a:rPr>
              <a:t> </a:t>
            </a:r>
            <a:r>
              <a:rPr lang="en-US" sz="3600" dirty="0">
                <a:solidFill>
                  <a:schemeClr val="dk1"/>
                </a:solidFill>
                <a:latin typeface="Calibri"/>
                <a:ea typeface="Calibri"/>
                <a:cs typeface="Calibri"/>
                <a:sym typeface="Calibri"/>
              </a:rPr>
              <a:t>capabilities to   </a:t>
            </a:r>
            <a:r>
              <a:rPr lang="en-US" sz="3600" dirty="0" smtClean="0">
                <a:solidFill>
                  <a:schemeClr val="dk1"/>
                </a:solidFill>
                <a:latin typeface="Calibri"/>
                <a:ea typeface="Calibri"/>
                <a:cs typeface="Calibri"/>
                <a:sym typeface="Calibri"/>
              </a:rPr>
              <a:t>interface </a:t>
            </a:r>
            <a:r>
              <a:rPr lang="en-US" sz="3600" dirty="0">
                <a:solidFill>
                  <a:schemeClr val="dk1"/>
                </a:solidFill>
                <a:latin typeface="Calibri"/>
                <a:ea typeface="Calibri"/>
                <a:cs typeface="Calibri"/>
                <a:sym typeface="Calibri"/>
              </a:rPr>
              <a:t>with the </a:t>
            </a:r>
            <a:r>
              <a:rPr lang="en-US" sz="3600" dirty="0" smtClean="0">
                <a:solidFill>
                  <a:schemeClr val="dk1"/>
                </a:solidFill>
                <a:latin typeface="Calibri"/>
                <a:ea typeface="Calibri"/>
                <a:cs typeface="Calibri"/>
                <a:sym typeface="Calibri"/>
              </a:rPr>
              <a:t>EMG sensor </a:t>
            </a:r>
            <a:r>
              <a:rPr lang="en-US" sz="3600" dirty="0">
                <a:solidFill>
                  <a:schemeClr val="dk1"/>
                </a:solidFill>
                <a:latin typeface="Calibri"/>
                <a:ea typeface="Calibri"/>
                <a:cs typeface="Calibri"/>
                <a:sym typeface="Calibri"/>
              </a:rPr>
              <a:t>board and Raspberry Pi 3 respectively.</a:t>
            </a:r>
          </a:p>
          <a:p>
            <a:pPr marL="0" marR="0" lvl="1" indent="0" algn="just" rtl="0">
              <a:spcBef>
                <a:spcPts val="0"/>
              </a:spcBef>
              <a:buNone/>
            </a:pPr>
            <a:endParaRPr sz="3600" dirty="0">
              <a:solidFill>
                <a:schemeClr val="dk1"/>
              </a:solidFill>
              <a:latin typeface="Calibri"/>
              <a:ea typeface="Calibri"/>
              <a:cs typeface="Calibri"/>
              <a:sym typeface="Calibri"/>
            </a:endParaRPr>
          </a:p>
          <a:p>
            <a:pPr marL="0" marR="0" lvl="1" indent="0" algn="just" rtl="0">
              <a:spcBef>
                <a:spcPts val="0"/>
              </a:spcBef>
              <a:buNone/>
            </a:pPr>
            <a:endParaRPr sz="3600" b="1" u="sng" dirty="0">
              <a:solidFill>
                <a:schemeClr val="dk1"/>
              </a:solidFill>
              <a:latin typeface="Calibri"/>
              <a:ea typeface="Calibri"/>
              <a:cs typeface="Calibri"/>
              <a:sym typeface="Calibri"/>
            </a:endParaRPr>
          </a:p>
          <a:p>
            <a:pPr marL="0" marR="0" lvl="1" indent="0" algn="just" rtl="0">
              <a:spcBef>
                <a:spcPts val="0"/>
              </a:spcBef>
              <a:buNone/>
            </a:pPr>
            <a:endParaRPr sz="3600" b="1" u="sng" dirty="0">
              <a:solidFill>
                <a:schemeClr val="dk1"/>
              </a:solidFill>
              <a:latin typeface="Calibri"/>
              <a:ea typeface="Calibri"/>
              <a:cs typeface="Calibri"/>
              <a:sym typeface="Calibri"/>
            </a:endParaRPr>
          </a:p>
          <a:p>
            <a:pPr marL="0" marR="0" lvl="1" indent="0" algn="just" rtl="0">
              <a:spcBef>
                <a:spcPts val="0"/>
              </a:spcBef>
              <a:buNone/>
            </a:pPr>
            <a:endParaRPr sz="3600" b="1" u="sng" dirty="0">
              <a:solidFill>
                <a:schemeClr val="dk1"/>
              </a:solidFill>
              <a:latin typeface="Calibri"/>
              <a:ea typeface="Calibri"/>
              <a:cs typeface="Calibri"/>
              <a:sym typeface="Calibri"/>
            </a:endParaRPr>
          </a:p>
          <a:p>
            <a:pPr marL="0" marR="0" lvl="1" indent="0" algn="just" rtl="0">
              <a:spcBef>
                <a:spcPts val="0"/>
              </a:spcBef>
              <a:buNone/>
            </a:pPr>
            <a:endParaRPr sz="3600" b="1" u="sng" dirty="0">
              <a:solidFill>
                <a:schemeClr val="dk1"/>
              </a:solidFill>
              <a:latin typeface="Calibri"/>
              <a:ea typeface="Calibri"/>
              <a:cs typeface="Calibri"/>
              <a:sym typeface="Calibri"/>
            </a:endParaRPr>
          </a:p>
          <a:p>
            <a:pPr marL="0" marR="0" lvl="1" indent="0" algn="just" rtl="0">
              <a:spcBef>
                <a:spcPts val="0"/>
              </a:spcBef>
              <a:buNone/>
            </a:pPr>
            <a:endParaRPr sz="3600" b="1" u="sng" dirty="0">
              <a:solidFill>
                <a:schemeClr val="dk1"/>
              </a:solidFill>
              <a:latin typeface="Calibri"/>
              <a:ea typeface="Calibri"/>
              <a:cs typeface="Calibri"/>
              <a:sym typeface="Calibri"/>
            </a:endParaRPr>
          </a:p>
          <a:p>
            <a:pPr marL="0" marR="0" lvl="1" indent="0" algn="just" rtl="0">
              <a:spcBef>
                <a:spcPts val="0"/>
              </a:spcBef>
              <a:buNone/>
            </a:pPr>
            <a:endParaRPr sz="3600" b="1" u="sng" dirty="0">
              <a:solidFill>
                <a:schemeClr val="dk1"/>
              </a:solidFill>
              <a:latin typeface="Calibri"/>
              <a:ea typeface="Calibri"/>
              <a:cs typeface="Calibri"/>
              <a:sym typeface="Calibri"/>
            </a:endParaRPr>
          </a:p>
          <a:p>
            <a:pPr marL="0" marR="0" lvl="1" indent="0" algn="just" rtl="0">
              <a:spcBef>
                <a:spcPts val="0"/>
              </a:spcBef>
              <a:buSzPct val="25000"/>
              <a:buNone/>
            </a:pPr>
            <a:r>
              <a:rPr lang="en-US" sz="3600" b="1" dirty="0" smtClean="0">
                <a:solidFill>
                  <a:schemeClr val="dk1"/>
                </a:solidFill>
                <a:latin typeface="Calibri"/>
                <a:ea typeface="Calibri"/>
                <a:cs typeface="Calibri"/>
                <a:sym typeface="Calibri"/>
              </a:rPr>
              <a:t> </a:t>
            </a:r>
            <a:r>
              <a:rPr lang="en-US" sz="3600" b="1" dirty="0">
                <a:solidFill>
                  <a:schemeClr val="dk1"/>
                </a:solidFill>
                <a:latin typeface="Calibri"/>
                <a:ea typeface="Calibri"/>
                <a:cs typeface="Calibri"/>
                <a:sym typeface="Calibri"/>
              </a:rPr>
              <a:t>	</a:t>
            </a:r>
            <a:r>
              <a:rPr lang="en-US" sz="3600" b="1" dirty="0" smtClean="0">
                <a:solidFill>
                  <a:schemeClr val="dk1"/>
                </a:solidFill>
                <a:latin typeface="Calibri"/>
                <a:ea typeface="Calibri"/>
                <a:cs typeface="Calibri"/>
                <a:sym typeface="Calibri"/>
              </a:rPr>
              <a:t>         </a:t>
            </a:r>
            <a:r>
              <a:rPr lang="en-US" sz="3000" dirty="0" smtClean="0">
                <a:solidFill>
                  <a:schemeClr val="dk1"/>
                </a:solidFill>
                <a:latin typeface="Calibri"/>
                <a:ea typeface="Calibri"/>
                <a:cs typeface="Calibri"/>
                <a:sym typeface="Calibri"/>
              </a:rPr>
              <a:t>Figure </a:t>
            </a:r>
            <a:r>
              <a:rPr lang="en-US" sz="3000" dirty="0">
                <a:solidFill>
                  <a:schemeClr val="dk1"/>
                </a:solidFill>
                <a:latin typeface="Calibri"/>
                <a:ea typeface="Calibri"/>
                <a:cs typeface="Calibri"/>
                <a:sym typeface="Calibri"/>
              </a:rPr>
              <a:t>2. Particle Photon</a:t>
            </a:r>
          </a:p>
          <a:p>
            <a:pPr marL="0" marR="0" lvl="1" indent="0" algn="just" rtl="0">
              <a:spcBef>
                <a:spcPts val="0"/>
              </a:spcBef>
              <a:buSzPct val="25000"/>
              <a:buNone/>
            </a:pPr>
            <a:r>
              <a:rPr lang="en-US" sz="3600" b="1" u="sng" dirty="0" err="1">
                <a:solidFill>
                  <a:schemeClr val="dk1"/>
                </a:solidFill>
                <a:latin typeface="Calibri"/>
                <a:ea typeface="Calibri"/>
                <a:cs typeface="Calibri"/>
                <a:sym typeface="Calibri"/>
              </a:rPr>
              <a:t>MyoWare</a:t>
            </a:r>
            <a:r>
              <a:rPr lang="en-US" sz="3600" b="1" u="sng" dirty="0">
                <a:solidFill>
                  <a:schemeClr val="dk1"/>
                </a:solidFill>
                <a:latin typeface="Calibri"/>
                <a:ea typeface="Calibri"/>
                <a:cs typeface="Calibri"/>
                <a:sym typeface="Calibri"/>
              </a:rPr>
              <a:t> Muscle Sensor Board</a:t>
            </a:r>
          </a:p>
          <a:p>
            <a:pPr marL="0" marR="0" lvl="1" indent="0" algn="just" rtl="0">
              <a:spcBef>
                <a:spcPts val="0"/>
              </a:spcBef>
              <a:buSzPct val="25000"/>
              <a:buNone/>
            </a:pPr>
            <a:r>
              <a:rPr lang="en-US" sz="3600" dirty="0">
                <a:solidFill>
                  <a:schemeClr val="dk1"/>
                </a:solidFill>
                <a:latin typeface="Calibri"/>
                <a:ea typeface="Calibri"/>
                <a:cs typeface="Calibri"/>
                <a:sym typeface="Calibri"/>
              </a:rPr>
              <a:t>The </a:t>
            </a:r>
            <a:r>
              <a:rPr lang="en-US" sz="3600" dirty="0" err="1">
                <a:solidFill>
                  <a:schemeClr val="dk1"/>
                </a:solidFill>
                <a:latin typeface="Calibri"/>
                <a:ea typeface="Calibri"/>
                <a:cs typeface="Calibri"/>
                <a:sym typeface="Calibri"/>
              </a:rPr>
              <a:t>MyoWare</a:t>
            </a:r>
            <a:r>
              <a:rPr lang="en-US" sz="3600" dirty="0">
                <a:solidFill>
                  <a:schemeClr val="dk1"/>
                </a:solidFill>
                <a:latin typeface="Calibri"/>
                <a:ea typeface="Calibri"/>
                <a:cs typeface="Calibri"/>
                <a:sym typeface="Calibri"/>
              </a:rPr>
              <a:t> board </a:t>
            </a:r>
            <a:r>
              <a:rPr lang="en-US" sz="3600" dirty="0" smtClean="0">
                <a:solidFill>
                  <a:schemeClr val="dk1"/>
                </a:solidFill>
                <a:latin typeface="Calibri"/>
                <a:ea typeface="Calibri"/>
                <a:cs typeface="Calibri"/>
                <a:sym typeface="Calibri"/>
              </a:rPr>
              <a:t>includes instrumental amplifiers to amplify the raw EMG signal, and provides </a:t>
            </a:r>
            <a:r>
              <a:rPr lang="en-US" sz="3600" dirty="0" smtClean="0">
                <a:solidFill>
                  <a:schemeClr val="dk1"/>
                </a:solidFill>
                <a:latin typeface="Calibri"/>
                <a:ea typeface="Calibri"/>
                <a:cs typeface="Calibri"/>
                <a:sym typeface="Calibri"/>
              </a:rPr>
              <a:t>the EMG data for the Particle Photon microcontroller board. </a:t>
            </a:r>
            <a:endParaRPr lang="en-US" sz="3600" dirty="0">
              <a:solidFill>
                <a:schemeClr val="dk1"/>
              </a:solidFill>
              <a:latin typeface="Calibri"/>
              <a:ea typeface="Calibri"/>
              <a:cs typeface="Calibri"/>
              <a:sym typeface="Calibri"/>
            </a:endParaRPr>
          </a:p>
          <a:p>
            <a:pPr marL="0" marR="0" lvl="1" indent="0" algn="just" rtl="0">
              <a:spcBef>
                <a:spcPts val="0"/>
              </a:spcBef>
              <a:buNone/>
            </a:pPr>
            <a:endParaRPr sz="2400" dirty="0">
              <a:solidFill>
                <a:schemeClr val="dk1"/>
              </a:solidFill>
              <a:latin typeface="Calibri"/>
              <a:ea typeface="Calibri"/>
              <a:cs typeface="Calibri"/>
              <a:sym typeface="Calibri"/>
            </a:endParaRPr>
          </a:p>
          <a:p>
            <a:pPr marL="0" marR="0" lvl="1" indent="0" algn="just" rtl="0">
              <a:spcBef>
                <a:spcPts val="0"/>
              </a:spcBef>
              <a:buNone/>
            </a:pPr>
            <a:endParaRPr sz="2400" dirty="0">
              <a:solidFill>
                <a:schemeClr val="dk1"/>
              </a:solidFill>
              <a:latin typeface="Calibri"/>
              <a:ea typeface="Calibri"/>
              <a:cs typeface="Calibri"/>
              <a:sym typeface="Calibri"/>
            </a:endParaRPr>
          </a:p>
          <a:p>
            <a:pPr marL="0" marR="0" lvl="1" indent="0" algn="just" rtl="0">
              <a:spcBef>
                <a:spcPts val="0"/>
              </a:spcBef>
              <a:buNone/>
            </a:pPr>
            <a:endParaRPr sz="2400" dirty="0">
              <a:solidFill>
                <a:schemeClr val="dk1"/>
              </a:solidFill>
              <a:latin typeface="Calibri"/>
              <a:ea typeface="Calibri"/>
              <a:cs typeface="Calibri"/>
              <a:sym typeface="Calibri"/>
            </a:endParaRPr>
          </a:p>
          <a:p>
            <a:pPr marL="0" marR="0" lvl="1" indent="0" algn="just" rtl="0">
              <a:spcBef>
                <a:spcPts val="0"/>
              </a:spcBef>
              <a:buNone/>
            </a:pPr>
            <a:endParaRPr sz="2400" dirty="0">
              <a:solidFill>
                <a:schemeClr val="dk1"/>
              </a:solidFill>
              <a:latin typeface="Calibri"/>
              <a:ea typeface="Calibri"/>
              <a:cs typeface="Calibri"/>
              <a:sym typeface="Calibri"/>
            </a:endParaRPr>
          </a:p>
          <a:p>
            <a:pPr marL="0" marR="0" lvl="1" indent="0" algn="just" rtl="0">
              <a:spcBef>
                <a:spcPts val="0"/>
              </a:spcBef>
              <a:buNone/>
            </a:pPr>
            <a:endParaRPr sz="2400" dirty="0">
              <a:solidFill>
                <a:schemeClr val="dk1"/>
              </a:solidFill>
              <a:latin typeface="Calibri"/>
              <a:ea typeface="Calibri"/>
              <a:cs typeface="Calibri"/>
              <a:sym typeface="Calibri"/>
            </a:endParaRPr>
          </a:p>
          <a:p>
            <a:pPr marL="0" marR="0" lvl="1" indent="0" algn="just" rtl="0">
              <a:spcBef>
                <a:spcPts val="0"/>
              </a:spcBef>
              <a:buNone/>
            </a:pPr>
            <a:endParaRPr sz="2400" dirty="0">
              <a:solidFill>
                <a:schemeClr val="dk1"/>
              </a:solidFill>
              <a:latin typeface="Calibri"/>
              <a:ea typeface="Calibri"/>
              <a:cs typeface="Calibri"/>
              <a:sym typeface="Calibri"/>
            </a:endParaRPr>
          </a:p>
          <a:p>
            <a:pPr marL="0" marR="0" lvl="1" indent="0" algn="just" rtl="0">
              <a:spcBef>
                <a:spcPts val="0"/>
              </a:spcBef>
              <a:buNone/>
            </a:pPr>
            <a:endParaRPr sz="2400" dirty="0">
              <a:solidFill>
                <a:schemeClr val="dk1"/>
              </a:solidFill>
              <a:latin typeface="Calibri"/>
              <a:ea typeface="Calibri"/>
              <a:cs typeface="Calibri"/>
              <a:sym typeface="Calibri"/>
            </a:endParaRPr>
          </a:p>
          <a:p>
            <a:pPr marL="0" marR="0" lvl="1" indent="0" algn="just" rtl="0">
              <a:spcBef>
                <a:spcPts val="0"/>
              </a:spcBef>
              <a:buNone/>
            </a:pPr>
            <a:endParaRPr sz="2400" dirty="0">
              <a:solidFill>
                <a:schemeClr val="dk1"/>
              </a:solidFill>
              <a:latin typeface="Calibri"/>
              <a:ea typeface="Calibri"/>
              <a:cs typeface="Calibri"/>
              <a:sym typeface="Calibri"/>
            </a:endParaRPr>
          </a:p>
          <a:p>
            <a:pPr marL="0" marR="0" lvl="1" indent="0" algn="just" rtl="0">
              <a:spcBef>
                <a:spcPts val="0"/>
              </a:spcBef>
              <a:buNone/>
            </a:pPr>
            <a:endParaRPr sz="2400" dirty="0">
              <a:solidFill>
                <a:schemeClr val="dk1"/>
              </a:solidFill>
              <a:latin typeface="Calibri"/>
              <a:ea typeface="Calibri"/>
              <a:cs typeface="Calibri"/>
              <a:sym typeface="Calibri"/>
            </a:endParaRPr>
          </a:p>
          <a:p>
            <a:pPr marL="0" marR="0" lvl="1" indent="0" algn="just" rtl="0">
              <a:spcBef>
                <a:spcPts val="0"/>
              </a:spcBef>
              <a:buSzPct val="25000"/>
              <a:buNone/>
            </a:pPr>
            <a:r>
              <a:rPr lang="en-US" sz="2400" dirty="0" smtClean="0">
                <a:solidFill>
                  <a:schemeClr val="dk1"/>
                </a:solidFill>
                <a:latin typeface="Calibri"/>
                <a:ea typeface="Calibri"/>
                <a:cs typeface="Calibri"/>
                <a:sym typeface="Calibri"/>
              </a:rPr>
              <a:t>                             Figure </a:t>
            </a:r>
            <a:r>
              <a:rPr lang="en-US" sz="2400" dirty="0">
                <a:solidFill>
                  <a:schemeClr val="dk1"/>
                </a:solidFill>
                <a:latin typeface="Calibri"/>
                <a:ea typeface="Calibri"/>
                <a:cs typeface="Calibri"/>
                <a:sym typeface="Calibri"/>
              </a:rPr>
              <a:t>3. </a:t>
            </a:r>
            <a:r>
              <a:rPr lang="en-US" sz="2400" dirty="0" err="1">
                <a:solidFill>
                  <a:schemeClr val="dk1"/>
                </a:solidFill>
                <a:latin typeface="Calibri"/>
                <a:ea typeface="Calibri"/>
                <a:cs typeface="Calibri"/>
                <a:sym typeface="Calibri"/>
              </a:rPr>
              <a:t>MyoWare</a:t>
            </a:r>
            <a:r>
              <a:rPr lang="en-US" sz="2400" dirty="0">
                <a:solidFill>
                  <a:schemeClr val="dk1"/>
                </a:solidFill>
                <a:latin typeface="Calibri"/>
                <a:ea typeface="Calibri"/>
                <a:cs typeface="Calibri"/>
                <a:sym typeface="Calibri"/>
              </a:rPr>
              <a:t> sensor board</a:t>
            </a:r>
          </a:p>
          <a:p>
            <a:pPr marL="0" marR="0" lvl="1" indent="0" algn="just" rtl="0">
              <a:spcBef>
                <a:spcPts val="0"/>
              </a:spcBef>
              <a:buNone/>
            </a:pPr>
            <a:endParaRPr sz="3600" b="1" i="0" u="none" strike="noStrike" cap="none" dirty="0">
              <a:solidFill>
                <a:schemeClr val="dk1"/>
              </a:solidFill>
              <a:latin typeface="Calibri"/>
              <a:ea typeface="Calibri"/>
              <a:cs typeface="Calibri"/>
              <a:sym typeface="Calibri"/>
            </a:endParaRPr>
          </a:p>
          <a:p>
            <a:pPr marL="0" marR="0" lvl="1" indent="0" algn="l" rtl="0">
              <a:spcBef>
                <a:spcPts val="0"/>
              </a:spcBef>
              <a:buNone/>
            </a:pPr>
            <a:endParaRPr dirty="0"/>
          </a:p>
        </p:txBody>
      </p:sp>
      <p:pic>
        <p:nvPicPr>
          <p:cNvPr id="100" name="Shape 100"/>
          <p:cNvPicPr preferRelativeResize="0"/>
          <p:nvPr/>
        </p:nvPicPr>
        <p:blipFill>
          <a:blip r:embed="rId9">
            <a:alphaModFix/>
          </a:blip>
          <a:stretch>
            <a:fillRect/>
          </a:stretch>
        </p:blipFill>
        <p:spPr>
          <a:xfrm>
            <a:off x="2259215" y="36798874"/>
            <a:ext cx="3908575" cy="3908575"/>
          </a:xfrm>
          <a:prstGeom prst="rect">
            <a:avLst/>
          </a:prstGeom>
          <a:noFill/>
          <a:ln>
            <a:noFill/>
          </a:ln>
        </p:spPr>
      </p:pic>
      <p:pic>
        <p:nvPicPr>
          <p:cNvPr id="101" name="Shape 101"/>
          <p:cNvPicPr preferRelativeResize="0"/>
          <p:nvPr/>
        </p:nvPicPr>
        <p:blipFill>
          <a:blip r:embed="rId10">
            <a:alphaModFix/>
          </a:blip>
          <a:stretch>
            <a:fillRect/>
          </a:stretch>
        </p:blipFill>
        <p:spPr>
          <a:xfrm>
            <a:off x="2259215" y="28857970"/>
            <a:ext cx="3908574" cy="3642900"/>
          </a:xfrm>
          <a:prstGeom prst="rect">
            <a:avLst/>
          </a:prstGeom>
          <a:noFill/>
          <a:ln>
            <a:noFill/>
          </a:ln>
        </p:spPr>
      </p:pic>
      <p:sp>
        <p:nvSpPr>
          <p:cNvPr id="102" name="Shape 102"/>
          <p:cNvSpPr txBox="1">
            <a:spLocks noGrp="1"/>
          </p:cNvSpPr>
          <p:nvPr>
            <p:ph type="ctrTitle"/>
          </p:nvPr>
        </p:nvSpPr>
        <p:spPr>
          <a:xfrm>
            <a:off x="0" y="89984"/>
            <a:ext cx="32918400" cy="7263600"/>
          </a:xfrm>
          <a:prstGeom prst="rect">
            <a:avLst/>
          </a:prstGeom>
          <a:gradFill>
            <a:gsLst>
              <a:gs pos="0">
                <a:srgbClr val="F5D0D0"/>
              </a:gs>
              <a:gs pos="100000">
                <a:srgbClr val="D96868"/>
              </a:gs>
            </a:gsLst>
            <a:path path="circle">
              <a:fillToRect l="50000" t="50000" r="50000" b="50000"/>
            </a:path>
            <a:tileRect/>
          </a:gradFill>
          <a:ln w="9525" cap="flat" cmpd="sng">
            <a:solidFill>
              <a:srgbClr val="4A7DBA"/>
            </a:solidFill>
            <a:prstDash val="solid"/>
            <a:round/>
            <a:headEnd type="none" w="med" len="med"/>
            <a:tailEnd type="none" w="med" len="med"/>
          </a:ln>
          <a:effectLst>
            <a:outerShdw blurRad="39999" dist="20000" dir="5400000" rotWithShape="0">
              <a:srgbClr val="000000">
                <a:alpha val="37647"/>
              </a:srgbClr>
            </a:outerShdw>
          </a:effectLst>
        </p:spPr>
        <p:txBody>
          <a:bodyPr lIns="438900" tIns="219450" rIns="438900" bIns="219450" anchor="ctr" anchorCtr="0">
            <a:noAutofit/>
          </a:bodyPr>
          <a:lstStyle/>
          <a:p>
            <a:pPr marL="0" marR="0" lvl="0" indent="0" rtl="0">
              <a:spcBef>
                <a:spcPts val="0"/>
              </a:spcBef>
              <a:buClr>
                <a:schemeClr val="dk1"/>
              </a:buClr>
              <a:buSzPct val="25000"/>
              <a:buFont typeface="Calibri"/>
              <a:buNone/>
            </a:pPr>
            <a:r>
              <a:rPr lang="en-US" sz="11970" b="1" i="0" u="none" strike="noStrike" cap="none">
                <a:solidFill>
                  <a:schemeClr val="dk1"/>
                </a:solidFill>
                <a:latin typeface="Calibri"/>
                <a:ea typeface="Calibri"/>
                <a:cs typeface="Calibri"/>
                <a:sym typeface="Calibri"/>
              </a:rPr>
              <a:t>EMG</a:t>
            </a:r>
            <a:r>
              <a:rPr lang="en-US" sz="11970" b="1"/>
              <a:t>-</a:t>
            </a:r>
            <a:r>
              <a:rPr lang="en-US" sz="11970" b="1" i="0" u="none" strike="noStrike" cap="none">
                <a:solidFill>
                  <a:schemeClr val="dk1"/>
                </a:solidFill>
                <a:latin typeface="Calibri"/>
                <a:ea typeface="Calibri"/>
                <a:cs typeface="Calibri"/>
                <a:sym typeface="Calibri"/>
              </a:rPr>
              <a:t>HUMAN MACHINE INTERFACE SYSTEM</a:t>
            </a:r>
          </a:p>
          <a:p>
            <a:pPr marL="0" marR="0" lvl="0" indent="0" algn="ctr" rtl="0">
              <a:spcBef>
                <a:spcPts val="0"/>
              </a:spcBef>
              <a:buClr>
                <a:schemeClr val="dk1"/>
              </a:buClr>
              <a:buSzPct val="25000"/>
              <a:buFont typeface="Calibri"/>
              <a:buNone/>
            </a:pPr>
            <a:r>
              <a:rPr lang="en-US" sz="6480"/>
              <a:t>Jonathan Morón, Thomas DiProva</a:t>
            </a:r>
            <a:r>
              <a:rPr lang="en-US" sz="6480" b="0" i="0" u="none" strike="noStrike" cap="none">
                <a:solidFill>
                  <a:schemeClr val="dk1"/>
                </a:solidFill>
                <a:latin typeface="Calibri"/>
                <a:ea typeface="Calibri"/>
                <a:cs typeface="Calibri"/>
                <a:sym typeface="Calibri"/>
              </a:rPr>
              <a:t>, John Cochran</a:t>
            </a:r>
            <a:r>
              <a:rPr lang="en-US" sz="6480"/>
              <a:t>e</a:t>
            </a:r>
          </a:p>
          <a:p>
            <a:pPr marL="0" marR="0" lvl="0" indent="0" algn="ctr" rtl="0">
              <a:spcBef>
                <a:spcPts val="0"/>
              </a:spcBef>
              <a:buClr>
                <a:schemeClr val="dk1"/>
              </a:buClr>
              <a:buSzPct val="25000"/>
              <a:buFont typeface="Calibri"/>
              <a:buNone/>
            </a:pPr>
            <a:r>
              <a:rPr lang="en-US" sz="6480"/>
              <a:t>Advisors: In Soo Ahn</a:t>
            </a:r>
            <a:r>
              <a:rPr lang="en-US" sz="6480" b="0" i="0" u="none" strike="noStrike" cap="none">
                <a:solidFill>
                  <a:schemeClr val="dk1"/>
                </a:solidFill>
                <a:latin typeface="Calibri"/>
                <a:ea typeface="Calibri"/>
                <a:cs typeface="Calibri"/>
                <a:sym typeface="Calibri"/>
              </a:rPr>
              <a:t>, and Yufeng Lu</a:t>
            </a:r>
            <a:br>
              <a:rPr lang="en-US" sz="6480" b="0" i="0" u="none" strike="noStrike" cap="none">
                <a:solidFill>
                  <a:schemeClr val="dk1"/>
                </a:solidFill>
                <a:latin typeface="Calibri"/>
                <a:ea typeface="Calibri"/>
                <a:cs typeface="Calibri"/>
                <a:sym typeface="Calibri"/>
              </a:rPr>
            </a:br>
            <a:r>
              <a:rPr lang="en-US" sz="7019" b="0" i="1" u="none" strike="noStrike" cap="none" baseline="30000">
                <a:solidFill>
                  <a:schemeClr val="dk1"/>
                </a:solidFill>
                <a:latin typeface="Calibri"/>
                <a:ea typeface="Calibri"/>
                <a:cs typeface="Calibri"/>
                <a:sym typeface="Calibri"/>
              </a:rPr>
              <a:t>Department of Electrical and Computer Engineering, Bradley University, Peoria</a:t>
            </a:r>
            <a:r>
              <a:rPr lang="en-US" sz="7019" b="0" i="1" u="none" strike="noStrike" cap="none">
                <a:solidFill>
                  <a:schemeClr val="dk1"/>
                </a:solidFill>
                <a:latin typeface="Calibri"/>
                <a:ea typeface="Calibri"/>
                <a:cs typeface="Calibri"/>
                <a:sym typeface="Calibri"/>
              </a:rPr>
              <a:t> </a:t>
            </a:r>
            <a:r>
              <a:rPr lang="en-US" sz="7019" b="0" i="1" u="none" strike="noStrike" cap="none" baseline="30000">
                <a:solidFill>
                  <a:schemeClr val="dk1"/>
                </a:solidFill>
                <a:latin typeface="Calibri"/>
                <a:ea typeface="Calibri"/>
                <a:cs typeface="Calibri"/>
                <a:sym typeface="Calibri"/>
              </a:rPr>
              <a:t>IL, USA</a:t>
            </a:r>
            <a:r>
              <a:rPr lang="en-US" sz="7019" b="1" i="1" u="none" strike="noStrike" cap="none">
                <a:solidFill>
                  <a:schemeClr val="dk1"/>
                </a:solidFill>
                <a:latin typeface="Calibri"/>
                <a:ea typeface="Calibri"/>
                <a:cs typeface="Calibri"/>
                <a:sym typeface="Calibri"/>
              </a:rPr>
              <a:t/>
            </a:r>
            <a:br>
              <a:rPr lang="en-US" sz="7019" b="1" i="1" u="none" strike="noStrike" cap="none">
                <a:solidFill>
                  <a:schemeClr val="dk1"/>
                </a:solidFill>
                <a:latin typeface="Calibri"/>
                <a:ea typeface="Calibri"/>
                <a:cs typeface="Calibri"/>
                <a:sym typeface="Calibri"/>
              </a:rPr>
            </a:br>
            <a:endParaRPr lang="en-US" sz="7019" b="1" i="1" u="none" strike="noStrike" cap="none">
              <a:solidFill>
                <a:schemeClr val="dk1"/>
              </a:solidFill>
              <a:latin typeface="Calibri"/>
              <a:ea typeface="Calibri"/>
              <a:cs typeface="Calibri"/>
              <a:sym typeface="Calibri"/>
            </a:endParaRPr>
          </a:p>
        </p:txBody>
      </p:sp>
      <p:sp>
        <p:nvSpPr>
          <p:cNvPr id="103" name="Shape 103"/>
          <p:cNvSpPr txBox="1"/>
          <p:nvPr/>
        </p:nvSpPr>
        <p:spPr>
          <a:xfrm>
            <a:off x="342900" y="8060266"/>
            <a:ext cx="7989600" cy="1340700"/>
          </a:xfrm>
          <a:prstGeom prst="rect">
            <a:avLst/>
          </a:prstGeom>
          <a:gradFill>
            <a:gsLst>
              <a:gs pos="0">
                <a:srgbClr val="DB0000"/>
              </a:gs>
              <a:gs pos="100000">
                <a:srgbClr val="540303"/>
              </a:gs>
            </a:gsLst>
            <a:lin ang="5400012" scaled="0"/>
          </a:gradFill>
          <a:ln>
            <a:noFill/>
          </a:ln>
          <a:effectLst>
            <a:outerShdw blurRad="39999" dist="23000" dir="5400000" rotWithShape="0">
              <a:srgbClr val="000000">
                <a:alpha val="34901"/>
              </a:srgbClr>
            </a:outerShdw>
          </a:effectLst>
        </p:spPr>
        <p:txBody>
          <a:bodyPr lIns="91425" tIns="45700" rIns="91425" bIns="45700" anchor="t" anchorCtr="0">
            <a:noAutofit/>
          </a:bodyPr>
          <a:lstStyle/>
          <a:p>
            <a:pPr marL="0" marR="0" lvl="0" indent="0" algn="ctr" rtl="0">
              <a:spcBef>
                <a:spcPts val="0"/>
              </a:spcBef>
              <a:buSzPct val="25000"/>
              <a:buNone/>
            </a:pPr>
            <a:r>
              <a:rPr lang="en-US" sz="4800" b="1" i="0" u="none" strike="noStrike" cap="none">
                <a:solidFill>
                  <a:schemeClr val="lt1"/>
                </a:solidFill>
                <a:latin typeface="Calibri"/>
                <a:ea typeface="Calibri"/>
                <a:cs typeface="Calibri"/>
                <a:sym typeface="Calibri"/>
              </a:rPr>
              <a:t>Introduction</a:t>
            </a:r>
          </a:p>
        </p:txBody>
      </p:sp>
      <p:sp>
        <p:nvSpPr>
          <p:cNvPr id="104" name="Shape 104"/>
          <p:cNvSpPr txBox="1"/>
          <p:nvPr/>
        </p:nvSpPr>
        <p:spPr>
          <a:xfrm>
            <a:off x="-228600" y="36034133"/>
            <a:ext cx="138600" cy="2202300"/>
          </a:xfrm>
          <a:prstGeom prst="rect">
            <a:avLst/>
          </a:prstGeom>
          <a:noFill/>
          <a:ln>
            <a:noFill/>
          </a:ln>
        </p:spPr>
        <p:txBody>
          <a:bodyPr lIns="91425" tIns="45700" rIns="91425" bIns="45700" anchor="t" anchorCtr="0">
            <a:noAutofit/>
          </a:bodyPr>
          <a:lstStyle/>
          <a:p>
            <a:pPr marL="0" marR="0" lvl="0" indent="0" algn="l" rtl="0">
              <a:spcBef>
                <a:spcPts val="0"/>
              </a:spcBef>
              <a:buNone/>
            </a:pPr>
            <a:endParaRPr sz="8600">
              <a:solidFill>
                <a:schemeClr val="dk1"/>
              </a:solidFill>
              <a:latin typeface="Calibri"/>
              <a:ea typeface="Calibri"/>
              <a:cs typeface="Calibri"/>
              <a:sym typeface="Calibri"/>
            </a:endParaRPr>
          </a:p>
        </p:txBody>
      </p:sp>
      <p:sp>
        <p:nvSpPr>
          <p:cNvPr id="105" name="Shape 105"/>
          <p:cNvSpPr txBox="1"/>
          <p:nvPr/>
        </p:nvSpPr>
        <p:spPr>
          <a:xfrm>
            <a:off x="6393624" y="9817198"/>
            <a:ext cx="138600" cy="2202300"/>
          </a:xfrm>
          <a:prstGeom prst="rect">
            <a:avLst/>
          </a:prstGeom>
          <a:noFill/>
          <a:ln>
            <a:noFill/>
          </a:ln>
        </p:spPr>
        <p:txBody>
          <a:bodyPr lIns="91425" tIns="45700" rIns="91425" bIns="45700" anchor="t" anchorCtr="0">
            <a:noAutofit/>
          </a:bodyPr>
          <a:lstStyle/>
          <a:p>
            <a:pPr marL="0" marR="0" lvl="0" indent="0" algn="l" rtl="0">
              <a:spcBef>
                <a:spcPts val="0"/>
              </a:spcBef>
              <a:buNone/>
            </a:pPr>
            <a:endParaRPr sz="8600">
              <a:solidFill>
                <a:schemeClr val="dk1"/>
              </a:solidFill>
              <a:latin typeface="Calibri"/>
              <a:ea typeface="Calibri"/>
              <a:cs typeface="Calibri"/>
              <a:sym typeface="Calibri"/>
            </a:endParaRPr>
          </a:p>
        </p:txBody>
      </p:sp>
      <p:sp>
        <p:nvSpPr>
          <p:cNvPr id="106" name="Shape 106"/>
          <p:cNvSpPr txBox="1"/>
          <p:nvPr/>
        </p:nvSpPr>
        <p:spPr>
          <a:xfrm>
            <a:off x="8655150" y="8084300"/>
            <a:ext cx="15608100" cy="1292700"/>
          </a:xfrm>
          <a:prstGeom prst="rect">
            <a:avLst/>
          </a:prstGeom>
          <a:gradFill>
            <a:gsLst>
              <a:gs pos="0">
                <a:srgbClr val="DB0000"/>
              </a:gs>
              <a:gs pos="100000">
                <a:srgbClr val="540303"/>
              </a:gs>
            </a:gsLst>
            <a:lin ang="5400012" scaled="0"/>
          </a:gradFill>
          <a:ln>
            <a:noFill/>
          </a:ln>
          <a:effectLst>
            <a:outerShdw blurRad="39999" dist="23000" dir="5400000" rotWithShape="0">
              <a:srgbClr val="000000">
                <a:alpha val="34901"/>
              </a:srgbClr>
            </a:outerShdw>
          </a:effectLst>
        </p:spPr>
        <p:txBody>
          <a:bodyPr lIns="91425" tIns="45700" rIns="91425" bIns="45700" anchor="t" anchorCtr="0">
            <a:noAutofit/>
          </a:bodyPr>
          <a:lstStyle/>
          <a:p>
            <a:pPr marL="0" marR="0" lvl="0" indent="0" algn="ctr" rtl="0">
              <a:spcBef>
                <a:spcPts val="0"/>
              </a:spcBef>
              <a:buSzPct val="25000"/>
              <a:buNone/>
            </a:pPr>
            <a:r>
              <a:rPr lang="en-US" sz="4800" b="1" dirty="0">
                <a:solidFill>
                  <a:schemeClr val="lt1"/>
                </a:solidFill>
                <a:latin typeface="Calibri"/>
                <a:ea typeface="Calibri"/>
                <a:cs typeface="Calibri"/>
                <a:sym typeface="Calibri"/>
              </a:rPr>
              <a:t>System Block Diagram</a:t>
            </a:r>
          </a:p>
        </p:txBody>
      </p:sp>
      <p:sp>
        <p:nvSpPr>
          <p:cNvPr id="107" name="Shape 107"/>
          <p:cNvSpPr txBox="1"/>
          <p:nvPr/>
        </p:nvSpPr>
        <p:spPr>
          <a:xfrm>
            <a:off x="24940825" y="8084300"/>
            <a:ext cx="7154399" cy="1292700"/>
          </a:xfrm>
          <a:prstGeom prst="rect">
            <a:avLst/>
          </a:prstGeom>
          <a:gradFill>
            <a:gsLst>
              <a:gs pos="0">
                <a:srgbClr val="DB0000"/>
              </a:gs>
              <a:gs pos="100000">
                <a:srgbClr val="540303"/>
              </a:gs>
            </a:gsLst>
            <a:lin ang="5400012" scaled="0"/>
          </a:gradFill>
          <a:ln>
            <a:noFill/>
          </a:ln>
          <a:effectLst>
            <a:outerShdw blurRad="39999" dist="23000" dir="5400000" rotWithShape="0">
              <a:srgbClr val="000000">
                <a:alpha val="34901"/>
              </a:srgbClr>
            </a:outerShdw>
          </a:effectLst>
        </p:spPr>
        <p:txBody>
          <a:bodyPr lIns="91425" tIns="45700" rIns="91425" bIns="45700" anchor="t" anchorCtr="0">
            <a:noAutofit/>
          </a:bodyPr>
          <a:lstStyle/>
          <a:p>
            <a:pPr marL="0" marR="0" lvl="0" indent="0" algn="ctr" rtl="0">
              <a:spcBef>
                <a:spcPts val="0"/>
              </a:spcBef>
              <a:buSzPct val="25000"/>
              <a:buNone/>
            </a:pPr>
            <a:r>
              <a:rPr lang="en-US" sz="4800" b="1">
                <a:solidFill>
                  <a:schemeClr val="lt1"/>
                </a:solidFill>
                <a:latin typeface="Calibri"/>
                <a:ea typeface="Calibri"/>
                <a:cs typeface="Calibri"/>
                <a:sym typeface="Calibri"/>
              </a:rPr>
              <a:t>EMG Classification Signals</a:t>
            </a:r>
          </a:p>
        </p:txBody>
      </p:sp>
      <p:sp>
        <p:nvSpPr>
          <p:cNvPr id="108" name="Shape 108"/>
          <p:cNvSpPr txBox="1"/>
          <p:nvPr/>
        </p:nvSpPr>
        <p:spPr>
          <a:xfrm>
            <a:off x="8726771" y="24659310"/>
            <a:ext cx="15358500" cy="1292700"/>
          </a:xfrm>
          <a:prstGeom prst="rect">
            <a:avLst/>
          </a:prstGeom>
          <a:gradFill>
            <a:gsLst>
              <a:gs pos="0">
                <a:srgbClr val="DB0000"/>
              </a:gs>
              <a:gs pos="100000">
                <a:srgbClr val="540303"/>
              </a:gs>
            </a:gsLst>
            <a:lin ang="5400012" scaled="0"/>
          </a:gradFill>
          <a:ln>
            <a:noFill/>
          </a:ln>
          <a:effectLst>
            <a:outerShdw blurRad="39999" dist="23000" dir="5400000" rotWithShape="0">
              <a:srgbClr val="000000">
                <a:alpha val="34901"/>
              </a:srgbClr>
            </a:outerShdw>
          </a:effectLst>
        </p:spPr>
        <p:txBody>
          <a:bodyPr lIns="91425" tIns="45700" rIns="91425" bIns="45700" anchor="t" anchorCtr="0">
            <a:noAutofit/>
          </a:bodyPr>
          <a:lstStyle/>
          <a:p>
            <a:pPr marL="0" marR="0" lvl="0" indent="0" algn="ctr" rtl="0">
              <a:spcBef>
                <a:spcPts val="0"/>
              </a:spcBef>
              <a:buSzPct val="25000"/>
              <a:buNone/>
            </a:pPr>
            <a:r>
              <a:rPr lang="en-US" sz="4800" b="1" dirty="0" smtClean="0">
                <a:solidFill>
                  <a:schemeClr val="lt1"/>
                </a:solidFill>
                <a:latin typeface="Calibri"/>
                <a:ea typeface="Calibri"/>
                <a:cs typeface="Calibri"/>
                <a:sym typeface="Calibri"/>
              </a:rPr>
              <a:t>EMG </a:t>
            </a:r>
            <a:r>
              <a:rPr lang="en-US" sz="4800" b="1" dirty="0" smtClean="0">
                <a:solidFill>
                  <a:schemeClr val="lt1"/>
                </a:solidFill>
                <a:latin typeface="Calibri"/>
                <a:ea typeface="Calibri"/>
                <a:cs typeface="Calibri"/>
                <a:sym typeface="Calibri"/>
              </a:rPr>
              <a:t>Classification: </a:t>
            </a:r>
            <a:r>
              <a:rPr lang="en-US" sz="4800" b="1" dirty="0" smtClean="0">
                <a:solidFill>
                  <a:schemeClr val="lt1"/>
                </a:solidFill>
                <a:latin typeface="Calibri"/>
                <a:ea typeface="Calibri"/>
                <a:cs typeface="Calibri"/>
                <a:sym typeface="Calibri"/>
              </a:rPr>
              <a:t>Artificial </a:t>
            </a:r>
            <a:r>
              <a:rPr lang="en-US" sz="4800" b="1" dirty="0">
                <a:solidFill>
                  <a:schemeClr val="lt1"/>
                </a:solidFill>
                <a:latin typeface="Calibri"/>
                <a:ea typeface="Calibri"/>
                <a:cs typeface="Calibri"/>
                <a:sym typeface="Calibri"/>
              </a:rPr>
              <a:t>Neural Network</a:t>
            </a:r>
          </a:p>
        </p:txBody>
      </p:sp>
      <p:sp>
        <p:nvSpPr>
          <p:cNvPr id="109" name="Shape 109"/>
          <p:cNvSpPr txBox="1"/>
          <p:nvPr/>
        </p:nvSpPr>
        <p:spPr>
          <a:xfrm>
            <a:off x="24840000" y="24659310"/>
            <a:ext cx="7809600" cy="1292700"/>
          </a:xfrm>
          <a:prstGeom prst="rect">
            <a:avLst/>
          </a:prstGeom>
          <a:gradFill>
            <a:gsLst>
              <a:gs pos="0">
                <a:srgbClr val="DB0000"/>
              </a:gs>
              <a:gs pos="100000">
                <a:srgbClr val="540303"/>
              </a:gs>
            </a:gsLst>
            <a:path path="circle">
              <a:fillToRect l="50000" t="50000" r="50000" b="50000"/>
            </a:path>
            <a:tileRect/>
          </a:gradFill>
          <a:ln>
            <a:noFill/>
          </a:ln>
          <a:effectLst>
            <a:outerShdw blurRad="39999" dist="23000" dir="5400000" rotWithShape="0">
              <a:srgbClr val="000000">
                <a:alpha val="34901"/>
              </a:srgbClr>
            </a:outerShdw>
          </a:effectLst>
        </p:spPr>
        <p:txBody>
          <a:bodyPr lIns="91425" tIns="45700" rIns="91425" bIns="45700" anchor="t" anchorCtr="0">
            <a:noAutofit/>
          </a:bodyPr>
          <a:lstStyle/>
          <a:p>
            <a:pPr marL="0" marR="0" lvl="0" indent="0" algn="ctr" rtl="0">
              <a:spcBef>
                <a:spcPts val="0"/>
              </a:spcBef>
              <a:buSzPct val="25000"/>
              <a:buNone/>
            </a:pPr>
            <a:r>
              <a:rPr lang="en-US" sz="4800" b="1">
                <a:solidFill>
                  <a:schemeClr val="lt1"/>
                </a:solidFill>
                <a:latin typeface="Calibri"/>
                <a:ea typeface="Calibri"/>
                <a:cs typeface="Calibri"/>
                <a:sym typeface="Calibri"/>
              </a:rPr>
              <a:t>Significance</a:t>
            </a:r>
          </a:p>
        </p:txBody>
      </p:sp>
      <p:sp>
        <p:nvSpPr>
          <p:cNvPr id="110" name="Shape 110"/>
          <p:cNvSpPr txBox="1"/>
          <p:nvPr/>
        </p:nvSpPr>
        <p:spPr>
          <a:xfrm>
            <a:off x="218703" y="16868311"/>
            <a:ext cx="7989600" cy="1292700"/>
          </a:xfrm>
          <a:prstGeom prst="rect">
            <a:avLst/>
          </a:prstGeom>
          <a:gradFill>
            <a:gsLst>
              <a:gs pos="0">
                <a:srgbClr val="DB0000"/>
              </a:gs>
              <a:gs pos="100000">
                <a:srgbClr val="540303"/>
              </a:gs>
            </a:gsLst>
            <a:lin ang="5400012" scaled="0"/>
          </a:gradFill>
          <a:ln>
            <a:noFill/>
          </a:ln>
          <a:effectLst>
            <a:outerShdw blurRad="39999" dist="23000" dir="5400000" rotWithShape="0">
              <a:srgbClr val="000000">
                <a:alpha val="34901"/>
              </a:srgbClr>
            </a:outerShdw>
          </a:effectLst>
        </p:spPr>
        <p:txBody>
          <a:bodyPr lIns="91425" tIns="45700" rIns="91425" bIns="45700" anchor="t" anchorCtr="0">
            <a:noAutofit/>
          </a:bodyPr>
          <a:lstStyle/>
          <a:p>
            <a:pPr marL="0" marR="0" lvl="0" indent="0" algn="ctr" rtl="0">
              <a:spcBef>
                <a:spcPts val="0"/>
              </a:spcBef>
              <a:buSzPct val="25000"/>
              <a:buNone/>
            </a:pPr>
            <a:r>
              <a:rPr lang="en-US" sz="4800" b="1">
                <a:solidFill>
                  <a:schemeClr val="lt1"/>
                </a:solidFill>
                <a:latin typeface="Calibri"/>
                <a:ea typeface="Calibri"/>
                <a:cs typeface="Calibri"/>
                <a:sym typeface="Calibri"/>
              </a:rPr>
              <a:t>Objective</a:t>
            </a:r>
          </a:p>
        </p:txBody>
      </p:sp>
      <p:sp>
        <p:nvSpPr>
          <p:cNvPr id="111" name="Shape 111"/>
          <p:cNvSpPr txBox="1"/>
          <p:nvPr/>
        </p:nvSpPr>
        <p:spPr>
          <a:xfrm>
            <a:off x="308450" y="24613701"/>
            <a:ext cx="7960800" cy="1292700"/>
          </a:xfrm>
          <a:prstGeom prst="rect">
            <a:avLst/>
          </a:prstGeom>
          <a:gradFill>
            <a:gsLst>
              <a:gs pos="0">
                <a:srgbClr val="DB0000"/>
              </a:gs>
              <a:gs pos="100000">
                <a:srgbClr val="540303"/>
              </a:gs>
            </a:gsLst>
            <a:lin ang="5400012" scaled="0"/>
          </a:gradFill>
          <a:ln>
            <a:noFill/>
          </a:ln>
          <a:effectLst>
            <a:outerShdw blurRad="39999" dist="23000" dir="5400000" rotWithShape="0">
              <a:srgbClr val="000000">
                <a:alpha val="34901"/>
              </a:srgbClr>
            </a:outerShdw>
          </a:effectLst>
        </p:spPr>
        <p:txBody>
          <a:bodyPr lIns="91425" tIns="45700" rIns="91425" bIns="45700" anchor="t" anchorCtr="0">
            <a:noAutofit/>
          </a:bodyPr>
          <a:lstStyle/>
          <a:p>
            <a:pPr marL="0" marR="0" lvl="0" indent="0" algn="ctr" rtl="0">
              <a:spcBef>
                <a:spcPts val="0"/>
              </a:spcBef>
              <a:buSzPct val="25000"/>
              <a:buNone/>
            </a:pPr>
            <a:r>
              <a:rPr lang="en-US" sz="4800" b="1">
                <a:solidFill>
                  <a:schemeClr val="lt1"/>
                </a:solidFill>
                <a:latin typeface="Calibri"/>
                <a:ea typeface="Calibri"/>
                <a:cs typeface="Calibri"/>
                <a:sym typeface="Calibri"/>
              </a:rPr>
              <a:t>Hardware</a:t>
            </a:r>
          </a:p>
        </p:txBody>
      </p:sp>
      <p:pic>
        <p:nvPicPr>
          <p:cNvPr id="112" name="Shape 112" descr="Screen Shot 2017-04-11 at 2.18.59 AM.png"/>
          <p:cNvPicPr preferRelativeResize="0"/>
          <p:nvPr/>
        </p:nvPicPr>
        <p:blipFill>
          <a:blip r:embed="rId11">
            <a:alphaModFix/>
          </a:blip>
          <a:stretch>
            <a:fillRect/>
          </a:stretch>
        </p:blipFill>
        <p:spPr>
          <a:xfrm>
            <a:off x="28688174" y="13967300"/>
            <a:ext cx="3282974" cy="2309550"/>
          </a:xfrm>
          <a:prstGeom prst="rect">
            <a:avLst/>
          </a:prstGeom>
          <a:noFill/>
          <a:ln>
            <a:noFill/>
          </a:ln>
        </p:spPr>
      </p:pic>
      <p:sp>
        <p:nvSpPr>
          <p:cNvPr id="113" name="Shape 113"/>
          <p:cNvSpPr txBox="1"/>
          <p:nvPr/>
        </p:nvSpPr>
        <p:spPr>
          <a:xfrm>
            <a:off x="24850654" y="33905029"/>
            <a:ext cx="7885200" cy="1340700"/>
          </a:xfrm>
          <a:prstGeom prst="rect">
            <a:avLst/>
          </a:prstGeom>
          <a:gradFill>
            <a:gsLst>
              <a:gs pos="0">
                <a:srgbClr val="DB0000"/>
              </a:gs>
              <a:gs pos="100000">
                <a:srgbClr val="540303"/>
              </a:gs>
            </a:gsLst>
            <a:path path="circle">
              <a:fillToRect l="50000" t="50000" r="50000" b="50000"/>
            </a:path>
            <a:tileRect/>
          </a:gradFill>
          <a:ln w="9525" cap="flat" cmpd="sng">
            <a:solidFill>
              <a:srgbClr val="FFFFFF"/>
            </a:solidFill>
            <a:prstDash val="solid"/>
            <a:round/>
            <a:headEnd type="none" w="med" len="med"/>
            <a:tailEnd type="none" w="med" len="med"/>
          </a:ln>
        </p:spPr>
        <p:txBody>
          <a:bodyPr lIns="91425" tIns="91425" rIns="91425" bIns="91425" anchor="t" anchorCtr="0">
            <a:noAutofit/>
          </a:bodyPr>
          <a:lstStyle/>
          <a:p>
            <a:pPr lvl="0" algn="ctr" rtl="0">
              <a:spcBef>
                <a:spcPts val="0"/>
              </a:spcBef>
              <a:buClr>
                <a:schemeClr val="dk1"/>
              </a:buClr>
              <a:buSzPct val="25000"/>
              <a:buFont typeface="Arial"/>
              <a:buNone/>
            </a:pPr>
            <a:r>
              <a:rPr lang="en-US" sz="4800" b="1" dirty="0" smtClean="0">
                <a:solidFill>
                  <a:schemeClr val="lt1"/>
                </a:solidFill>
                <a:latin typeface="Calibri"/>
                <a:ea typeface="Calibri"/>
                <a:cs typeface="Calibri"/>
                <a:sym typeface="Calibri"/>
              </a:rPr>
              <a:t>Conclusion</a:t>
            </a:r>
            <a:endParaRPr lang="en-US" sz="4800" b="1" dirty="0">
              <a:solidFill>
                <a:schemeClr val="lt1"/>
              </a:solidFill>
              <a:latin typeface="Calibri"/>
              <a:ea typeface="Calibri"/>
              <a:cs typeface="Calibri"/>
              <a:sym typeface="Calibri"/>
            </a:endParaRPr>
          </a:p>
        </p:txBody>
      </p:sp>
      <p:sp>
        <p:nvSpPr>
          <p:cNvPr id="114" name="Shape 114"/>
          <p:cNvSpPr txBox="1"/>
          <p:nvPr/>
        </p:nvSpPr>
        <p:spPr>
          <a:xfrm>
            <a:off x="12701580" y="32826327"/>
            <a:ext cx="6858000" cy="685800"/>
          </a:xfrm>
          <a:prstGeom prst="rect">
            <a:avLst/>
          </a:prstGeom>
          <a:noFill/>
          <a:ln>
            <a:noFill/>
          </a:ln>
        </p:spPr>
        <p:txBody>
          <a:bodyPr lIns="91425" tIns="91425" rIns="91425" bIns="91425" anchor="t" anchorCtr="0">
            <a:noAutofit/>
          </a:bodyPr>
          <a:lstStyle/>
          <a:p>
            <a:pPr lvl="0">
              <a:spcBef>
                <a:spcPts val="0"/>
              </a:spcBef>
              <a:buNone/>
            </a:pPr>
            <a:r>
              <a:rPr lang="en-US" sz="3000" dirty="0"/>
              <a:t>Figure </a:t>
            </a:r>
            <a:r>
              <a:rPr lang="en-US" sz="3000" dirty="0"/>
              <a:t>5</a:t>
            </a:r>
            <a:r>
              <a:rPr lang="en-US" sz="3000" dirty="0" smtClean="0"/>
              <a:t>. </a:t>
            </a:r>
            <a:r>
              <a:rPr lang="en-US" sz="3000" dirty="0"/>
              <a:t>Artificial Neural Network</a:t>
            </a:r>
          </a:p>
        </p:txBody>
      </p:sp>
      <p:pic>
        <p:nvPicPr>
          <p:cNvPr id="115" name="Shape 115"/>
          <p:cNvPicPr preferRelativeResize="0"/>
          <p:nvPr/>
        </p:nvPicPr>
        <p:blipFill rotWithShape="1">
          <a:blip r:embed="rId12">
            <a:alphaModFix/>
          </a:blip>
          <a:srcRect/>
          <a:stretch/>
        </p:blipFill>
        <p:spPr>
          <a:xfrm>
            <a:off x="14257885" y="41256745"/>
            <a:ext cx="3328800" cy="1585800"/>
          </a:xfrm>
          <a:prstGeom prst="rect">
            <a:avLst/>
          </a:prstGeom>
          <a:noFill/>
          <a:ln>
            <a:noFill/>
          </a:ln>
        </p:spPr>
      </p:pic>
      <p:pic>
        <p:nvPicPr>
          <p:cNvPr id="116" name="Shape 116"/>
          <p:cNvPicPr preferRelativeResize="0"/>
          <p:nvPr/>
        </p:nvPicPr>
        <p:blipFill rotWithShape="1">
          <a:blip r:embed="rId13">
            <a:alphaModFix/>
          </a:blip>
          <a:srcRect r="43000"/>
          <a:stretch/>
        </p:blipFill>
        <p:spPr>
          <a:xfrm>
            <a:off x="18930566" y="40955095"/>
            <a:ext cx="4435200" cy="2189100"/>
          </a:xfrm>
          <a:prstGeom prst="rect">
            <a:avLst/>
          </a:prstGeom>
          <a:noFill/>
          <a:ln>
            <a:noFill/>
          </a:ln>
        </p:spPr>
      </p:pic>
      <p:pic>
        <p:nvPicPr>
          <p:cNvPr id="117" name="Shape 117"/>
          <p:cNvPicPr preferRelativeResize="0"/>
          <p:nvPr/>
        </p:nvPicPr>
        <p:blipFill rotWithShape="1">
          <a:blip r:embed="rId14">
            <a:alphaModFix/>
          </a:blip>
          <a:srcRect/>
          <a:stretch/>
        </p:blipFill>
        <p:spPr>
          <a:xfrm>
            <a:off x="8570961" y="40500430"/>
            <a:ext cx="4475699" cy="2774400"/>
          </a:xfrm>
          <a:prstGeom prst="rect">
            <a:avLst/>
          </a:prstGeom>
          <a:noFill/>
          <a:ln>
            <a:noFill/>
          </a:ln>
        </p:spPr>
      </p:pic>
      <p:sp>
        <p:nvSpPr>
          <p:cNvPr id="118" name="Shape 118"/>
          <p:cNvSpPr txBox="1"/>
          <p:nvPr/>
        </p:nvSpPr>
        <p:spPr>
          <a:xfrm>
            <a:off x="8637290" y="44020836"/>
            <a:ext cx="5143500" cy="1292700"/>
          </a:xfrm>
          <a:prstGeom prst="rect">
            <a:avLst/>
          </a:prstGeom>
          <a:noFill/>
          <a:ln>
            <a:noFill/>
          </a:ln>
        </p:spPr>
        <p:txBody>
          <a:bodyPr lIns="91425" tIns="91425" rIns="91425" bIns="91425" anchor="t" anchorCtr="0">
            <a:noAutofit/>
          </a:bodyPr>
          <a:lstStyle/>
          <a:p>
            <a:pPr lvl="0">
              <a:spcBef>
                <a:spcPts val="0"/>
              </a:spcBef>
              <a:buNone/>
            </a:pPr>
            <a:r>
              <a:rPr lang="en-US" sz="3000" dirty="0"/>
              <a:t>Figure </a:t>
            </a:r>
            <a:r>
              <a:rPr lang="en-US" sz="3000" dirty="0" smtClean="0"/>
              <a:t>6. </a:t>
            </a:r>
            <a:r>
              <a:rPr lang="en-US" sz="3000" dirty="0"/>
              <a:t>Activation Function</a:t>
            </a:r>
          </a:p>
        </p:txBody>
      </p:sp>
      <p:sp>
        <p:nvSpPr>
          <p:cNvPr id="119" name="Shape 119"/>
          <p:cNvSpPr txBox="1"/>
          <p:nvPr/>
        </p:nvSpPr>
        <p:spPr>
          <a:xfrm>
            <a:off x="13963016" y="44019873"/>
            <a:ext cx="5048100" cy="1009800"/>
          </a:xfrm>
          <a:prstGeom prst="rect">
            <a:avLst/>
          </a:prstGeom>
          <a:noFill/>
          <a:ln>
            <a:noFill/>
          </a:ln>
        </p:spPr>
        <p:txBody>
          <a:bodyPr lIns="91425" tIns="91425" rIns="91425" bIns="91425" anchor="t" anchorCtr="0">
            <a:noAutofit/>
          </a:bodyPr>
          <a:lstStyle/>
          <a:p>
            <a:pPr lvl="0">
              <a:spcBef>
                <a:spcPts val="0"/>
              </a:spcBef>
              <a:buNone/>
            </a:pPr>
            <a:r>
              <a:rPr lang="en-US" sz="3000" dirty="0"/>
              <a:t>Figure </a:t>
            </a:r>
            <a:r>
              <a:rPr lang="en-US" sz="3000" dirty="0" smtClean="0"/>
              <a:t>7. </a:t>
            </a:r>
            <a:r>
              <a:rPr lang="en-US" sz="3000" dirty="0"/>
              <a:t>Sigmoid Equation</a:t>
            </a:r>
          </a:p>
        </p:txBody>
      </p:sp>
      <p:sp>
        <p:nvSpPr>
          <p:cNvPr id="120" name="Shape 120"/>
          <p:cNvSpPr txBox="1"/>
          <p:nvPr/>
        </p:nvSpPr>
        <p:spPr>
          <a:xfrm>
            <a:off x="19192783" y="44054412"/>
            <a:ext cx="4834500" cy="913500"/>
          </a:xfrm>
          <a:prstGeom prst="rect">
            <a:avLst/>
          </a:prstGeom>
          <a:noFill/>
          <a:ln>
            <a:noFill/>
          </a:ln>
        </p:spPr>
        <p:txBody>
          <a:bodyPr lIns="91425" tIns="91425" rIns="91425" bIns="91425" anchor="t" anchorCtr="0">
            <a:noAutofit/>
          </a:bodyPr>
          <a:lstStyle/>
          <a:p>
            <a:pPr lvl="0">
              <a:spcBef>
                <a:spcPts val="0"/>
              </a:spcBef>
              <a:buNone/>
            </a:pPr>
            <a:r>
              <a:rPr lang="en-US" sz="3000" dirty="0"/>
              <a:t>Figure </a:t>
            </a:r>
            <a:r>
              <a:rPr lang="en-US" sz="3000" dirty="0" smtClean="0"/>
              <a:t>8. </a:t>
            </a:r>
            <a:r>
              <a:rPr lang="en-US" sz="3000" dirty="0"/>
              <a:t>Output Classifier</a:t>
            </a:r>
          </a:p>
        </p:txBody>
      </p:sp>
      <p:pic>
        <p:nvPicPr>
          <p:cNvPr id="121" name="Shape 121" descr="Capture3.PNG"/>
          <p:cNvPicPr preferRelativeResize="0"/>
          <p:nvPr/>
        </p:nvPicPr>
        <p:blipFill>
          <a:blip r:embed="rId15">
            <a:alphaModFix/>
          </a:blip>
          <a:stretch>
            <a:fillRect/>
          </a:stretch>
        </p:blipFill>
        <p:spPr>
          <a:xfrm>
            <a:off x="13364589" y="10629304"/>
            <a:ext cx="4834499" cy="3307141"/>
          </a:xfrm>
          <a:prstGeom prst="rect">
            <a:avLst/>
          </a:prstGeom>
          <a:noFill/>
          <a:ln>
            <a:noFill/>
          </a:ln>
        </p:spPr>
      </p:pic>
      <p:sp>
        <p:nvSpPr>
          <p:cNvPr id="122" name="Shape 122"/>
          <p:cNvSpPr txBox="1"/>
          <p:nvPr/>
        </p:nvSpPr>
        <p:spPr>
          <a:xfrm>
            <a:off x="15311384" y="10802144"/>
            <a:ext cx="5943600" cy="913500"/>
          </a:xfrm>
          <a:prstGeom prst="rect">
            <a:avLst/>
          </a:prstGeom>
          <a:noFill/>
          <a:ln>
            <a:noFill/>
          </a:ln>
        </p:spPr>
        <p:txBody>
          <a:bodyPr lIns="91425" tIns="91425" rIns="91425" bIns="91425" anchor="t" anchorCtr="0">
            <a:noAutofit/>
          </a:bodyPr>
          <a:lstStyle/>
          <a:p>
            <a:pPr lvl="0">
              <a:spcBef>
                <a:spcPts val="0"/>
              </a:spcBef>
              <a:buNone/>
            </a:pPr>
            <a:r>
              <a:rPr lang="en-US" sz="1800" dirty="0"/>
              <a:t>VIDEO MONITORING SYSTEM</a:t>
            </a:r>
          </a:p>
        </p:txBody>
      </p:sp>
      <p:pic>
        <p:nvPicPr>
          <p:cNvPr id="123" name="Shape 123" descr="Capture1.PNG"/>
          <p:cNvPicPr preferRelativeResize="0"/>
          <p:nvPr/>
        </p:nvPicPr>
        <p:blipFill>
          <a:blip r:embed="rId16">
            <a:alphaModFix/>
          </a:blip>
          <a:stretch>
            <a:fillRect/>
          </a:stretch>
        </p:blipFill>
        <p:spPr>
          <a:xfrm>
            <a:off x="8493980" y="15999302"/>
            <a:ext cx="8003325" cy="4213816"/>
          </a:xfrm>
          <a:prstGeom prst="rect">
            <a:avLst/>
          </a:prstGeom>
          <a:noFill/>
          <a:ln>
            <a:noFill/>
          </a:ln>
        </p:spPr>
      </p:pic>
      <p:pic>
        <p:nvPicPr>
          <p:cNvPr id="124" name="Shape 124" descr="Capture2.PNG"/>
          <p:cNvPicPr preferRelativeResize="0"/>
          <p:nvPr/>
        </p:nvPicPr>
        <p:blipFill>
          <a:blip r:embed="rId17">
            <a:alphaModFix/>
          </a:blip>
          <a:stretch>
            <a:fillRect/>
          </a:stretch>
        </p:blipFill>
        <p:spPr>
          <a:xfrm>
            <a:off x="16906767" y="14789375"/>
            <a:ext cx="6858000" cy="5963479"/>
          </a:xfrm>
          <a:prstGeom prst="rect">
            <a:avLst/>
          </a:prstGeom>
          <a:noFill/>
          <a:ln>
            <a:noFill/>
          </a:ln>
        </p:spPr>
      </p:pic>
      <p:sp>
        <p:nvSpPr>
          <p:cNvPr id="125" name="Shape 125"/>
          <p:cNvSpPr txBox="1"/>
          <p:nvPr/>
        </p:nvSpPr>
        <p:spPr>
          <a:xfrm>
            <a:off x="11015386" y="16344040"/>
            <a:ext cx="3791100" cy="533400"/>
          </a:xfrm>
          <a:prstGeom prst="rect">
            <a:avLst/>
          </a:prstGeom>
          <a:noFill/>
          <a:ln>
            <a:noFill/>
          </a:ln>
        </p:spPr>
        <p:txBody>
          <a:bodyPr lIns="91425" tIns="91425" rIns="91425" bIns="91425" anchor="t" anchorCtr="0">
            <a:noAutofit/>
          </a:bodyPr>
          <a:lstStyle/>
          <a:p>
            <a:pPr lvl="0">
              <a:spcBef>
                <a:spcPts val="0"/>
              </a:spcBef>
              <a:buNone/>
            </a:pPr>
            <a:r>
              <a:rPr lang="en-US" sz="1800" dirty="0"/>
              <a:t>EMG CONTROL SYSTEM</a:t>
            </a:r>
          </a:p>
        </p:txBody>
      </p:sp>
      <p:sp>
        <p:nvSpPr>
          <p:cNvPr id="126" name="Shape 126"/>
          <p:cNvSpPr txBox="1"/>
          <p:nvPr/>
        </p:nvSpPr>
        <p:spPr>
          <a:xfrm>
            <a:off x="19141111" y="14128340"/>
            <a:ext cx="3581400" cy="533400"/>
          </a:xfrm>
          <a:prstGeom prst="rect">
            <a:avLst/>
          </a:prstGeom>
          <a:noFill/>
          <a:ln>
            <a:noFill/>
          </a:ln>
        </p:spPr>
        <p:txBody>
          <a:bodyPr lIns="91425" tIns="91425" rIns="91425" bIns="91425" anchor="t" anchorCtr="0">
            <a:noAutofit/>
          </a:bodyPr>
          <a:lstStyle/>
          <a:p>
            <a:pPr lvl="0">
              <a:spcBef>
                <a:spcPts val="0"/>
              </a:spcBef>
              <a:buNone/>
            </a:pPr>
            <a:r>
              <a:rPr lang="en-US" sz="1800" dirty="0"/>
              <a:t>SERVICE ROBOT SYSTEM</a:t>
            </a:r>
          </a:p>
        </p:txBody>
      </p:sp>
      <p:pic>
        <p:nvPicPr>
          <p:cNvPr id="127" name="Shape 127"/>
          <p:cNvPicPr preferRelativeResize="0"/>
          <p:nvPr/>
        </p:nvPicPr>
        <p:blipFill rotWithShape="1">
          <a:blip r:embed="rId18">
            <a:alphaModFix/>
          </a:blip>
          <a:srcRect/>
          <a:stretch/>
        </p:blipFill>
        <p:spPr>
          <a:xfrm>
            <a:off x="627622" y="3735876"/>
            <a:ext cx="4984500" cy="1980600"/>
          </a:xfrm>
          <a:prstGeom prst="rect">
            <a:avLst/>
          </a:prstGeom>
          <a:noFill/>
          <a:ln>
            <a:noFill/>
          </a:ln>
        </p:spPr>
      </p:pic>
      <p:sp>
        <p:nvSpPr>
          <p:cNvPr id="128" name="Shape 128"/>
          <p:cNvSpPr txBox="1"/>
          <p:nvPr/>
        </p:nvSpPr>
        <p:spPr>
          <a:xfrm>
            <a:off x="8742290" y="45231779"/>
            <a:ext cx="15300000" cy="1292700"/>
          </a:xfrm>
          <a:prstGeom prst="rect">
            <a:avLst/>
          </a:prstGeom>
          <a:gradFill>
            <a:gsLst>
              <a:gs pos="0">
                <a:srgbClr val="DB0000"/>
              </a:gs>
              <a:gs pos="100000">
                <a:srgbClr val="540303"/>
              </a:gs>
            </a:gsLst>
            <a:lin ang="5400012" scaled="0"/>
          </a:gradFill>
          <a:ln>
            <a:noFill/>
          </a:ln>
        </p:spPr>
        <p:txBody>
          <a:bodyPr lIns="91425" tIns="91425" rIns="91425" bIns="91425" anchor="t" anchorCtr="0">
            <a:noAutofit/>
          </a:bodyPr>
          <a:lstStyle/>
          <a:p>
            <a:pPr lvl="0" algn="ctr">
              <a:spcBef>
                <a:spcPts val="0"/>
              </a:spcBef>
              <a:buNone/>
            </a:pPr>
            <a:r>
              <a:rPr lang="en-US" sz="4800" dirty="0">
                <a:solidFill>
                  <a:srgbClr val="FFFFFF"/>
                </a:solidFill>
              </a:rPr>
              <a:t>REFERENCES</a:t>
            </a:r>
          </a:p>
        </p:txBody>
      </p:sp>
      <p:sp>
        <p:nvSpPr>
          <p:cNvPr id="129" name="Shape 129"/>
          <p:cNvSpPr txBox="1"/>
          <p:nvPr/>
        </p:nvSpPr>
        <p:spPr>
          <a:xfrm>
            <a:off x="9032354" y="46908337"/>
            <a:ext cx="15148500" cy="2006229"/>
          </a:xfrm>
          <a:prstGeom prst="rect">
            <a:avLst/>
          </a:prstGeom>
          <a:noFill/>
          <a:ln>
            <a:noFill/>
          </a:ln>
        </p:spPr>
        <p:txBody>
          <a:bodyPr lIns="91425" tIns="91425" rIns="91425" bIns="91425" anchor="t" anchorCtr="0">
            <a:noAutofit/>
          </a:bodyPr>
          <a:lstStyle/>
          <a:p>
            <a:pPr lvl="0" rtl="0">
              <a:lnSpc>
                <a:spcPct val="115000"/>
              </a:lnSpc>
              <a:spcBef>
                <a:spcPts val="0"/>
              </a:spcBef>
              <a:spcAft>
                <a:spcPts val="1600"/>
              </a:spcAft>
              <a:buNone/>
            </a:pPr>
            <a:r>
              <a:rPr lang="en-US" sz="3600" dirty="0">
                <a:solidFill>
                  <a:schemeClr val="dk1"/>
                </a:solidFill>
                <a:latin typeface="Calibri"/>
                <a:ea typeface="Calibri"/>
                <a:cs typeface="Calibri"/>
                <a:sym typeface="Calibri"/>
              </a:rPr>
              <a:t>[1]</a:t>
            </a:r>
            <a:r>
              <a:rPr lang="en-US" sz="3600" b="1" dirty="0">
                <a:solidFill>
                  <a:schemeClr val="dk1"/>
                </a:solidFill>
                <a:latin typeface="Calibri"/>
                <a:ea typeface="Calibri"/>
                <a:cs typeface="Calibri"/>
                <a:sym typeface="Calibri"/>
              </a:rPr>
              <a:t> </a:t>
            </a:r>
            <a:r>
              <a:rPr lang="en-US" sz="3600" dirty="0">
                <a:solidFill>
                  <a:schemeClr val="dk1"/>
                </a:solidFill>
                <a:highlight>
                  <a:srgbClr val="FFFFFF"/>
                </a:highlight>
                <a:latin typeface="Calibri"/>
                <a:ea typeface="Calibri"/>
                <a:cs typeface="Calibri"/>
                <a:sym typeface="Calibri"/>
              </a:rPr>
              <a:t>Keating, Jennifer. "Relating Forearm Muscle Electrical Activity To Finger Forces." (</a:t>
            </a:r>
            <a:r>
              <a:rPr lang="en-US" sz="3600" dirty="0" err="1">
                <a:solidFill>
                  <a:schemeClr val="dk1"/>
                </a:solidFill>
                <a:highlight>
                  <a:srgbClr val="FFFFFF"/>
                </a:highlight>
                <a:latin typeface="Calibri"/>
                <a:ea typeface="Calibri"/>
                <a:cs typeface="Calibri"/>
                <a:sym typeface="Calibri"/>
              </a:rPr>
              <a:t>n.d.</a:t>
            </a:r>
            <a:r>
              <a:rPr lang="en-US" sz="3600" dirty="0">
                <a:solidFill>
                  <a:schemeClr val="dk1"/>
                </a:solidFill>
                <a:highlight>
                  <a:srgbClr val="FFFFFF"/>
                </a:highlight>
                <a:latin typeface="Calibri"/>
                <a:ea typeface="Calibri"/>
                <a:cs typeface="Calibri"/>
                <a:sym typeface="Calibri"/>
              </a:rPr>
              <a:t>): Worcester Polytechnic Institute, May 2014</a:t>
            </a:r>
            <a:r>
              <a:rPr lang="en-US" sz="3600" dirty="0" smtClean="0">
                <a:solidFill>
                  <a:schemeClr val="dk1"/>
                </a:solidFill>
                <a:highlight>
                  <a:srgbClr val="FFFFFF"/>
                </a:highlight>
                <a:latin typeface="Calibri"/>
                <a:ea typeface="Calibri"/>
                <a:cs typeface="Calibri"/>
                <a:sym typeface="Calibri"/>
              </a:rPr>
              <a:t>.</a:t>
            </a:r>
            <a:endParaRPr sz="3600" dirty="0">
              <a:solidFill>
                <a:schemeClr val="dk1"/>
              </a:solidFill>
              <a:highlight>
                <a:srgbClr val="FFFFFF"/>
              </a:highlight>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358</Words>
  <Application>Microsoft Office PowerPoint</Application>
  <PresentationFormat>Custom</PresentationFormat>
  <Paragraphs>158</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EMG-HUMAN MACHINE INTERFACE SYSTEM Jonathan Morón, Thomas DiProva, John Cochrane Advisors: In Soo Ahn, and Yufeng Lu Department of Electrical and Computer Engineering, Bradley University, Peoria IL, USA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EMG-HUMAN MACHINE INTERFACE SYSTEM Jonathan Morón, Thomas DiProva, John Cochrane Advisors: In Soo Ahn, and Yufeng Lu Department of Electrical and Computer Engineering, Bradley University, Peoria IL, USA</dc:title>
  <dc:creator>ylu2</dc:creator>
  <cp:lastModifiedBy>ylu2</cp:lastModifiedBy>
  <cp:revision>3</cp:revision>
  <dcterms:modified xsi:type="dcterms:W3CDTF">2017-04-11T19:32:40Z</dcterms:modified>
</cp:coreProperties>
</file>