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.xml" ContentType="application/vnd.openxmlformats-officedocument.presentationml.tags+xml"/>
  <Override PartName="/ppt/notesSlides/notesSlide13.xml" ContentType="application/vnd.openxmlformats-officedocument.presentationml.notesSlide+xml"/>
  <Override PartName="/ppt/tags/tag2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saveSubsetFonts="1" autoCompressPictures="0">
  <p:sldMasterIdLst>
    <p:sldMasterId id="2147483684" r:id="rId1"/>
  </p:sldMasterIdLst>
  <p:notesMasterIdLst>
    <p:notesMasterId r:id="rId90"/>
  </p:notesMasterIdLst>
  <p:handoutMasterIdLst>
    <p:handoutMasterId r:id="rId91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81" r:id="rId24"/>
    <p:sldId id="282" r:id="rId25"/>
    <p:sldId id="283" r:id="rId26"/>
    <p:sldId id="278" r:id="rId27"/>
    <p:sldId id="279" r:id="rId28"/>
    <p:sldId id="368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360" r:id="rId43"/>
    <p:sldId id="299" r:id="rId44"/>
    <p:sldId id="369" r:id="rId45"/>
    <p:sldId id="302" r:id="rId46"/>
    <p:sldId id="307" r:id="rId47"/>
    <p:sldId id="309" r:id="rId48"/>
    <p:sldId id="312" r:id="rId49"/>
    <p:sldId id="313" r:id="rId50"/>
    <p:sldId id="314" r:id="rId51"/>
    <p:sldId id="315" r:id="rId52"/>
    <p:sldId id="316" r:id="rId53"/>
    <p:sldId id="319" r:id="rId54"/>
    <p:sldId id="320" r:id="rId55"/>
    <p:sldId id="367" r:id="rId56"/>
    <p:sldId id="366" r:id="rId57"/>
    <p:sldId id="324" r:id="rId58"/>
    <p:sldId id="325" r:id="rId59"/>
    <p:sldId id="326" r:id="rId60"/>
    <p:sldId id="327" r:id="rId61"/>
    <p:sldId id="328" r:id="rId62"/>
    <p:sldId id="329" r:id="rId63"/>
    <p:sldId id="332" r:id="rId64"/>
    <p:sldId id="333" r:id="rId65"/>
    <p:sldId id="363" r:id="rId66"/>
    <p:sldId id="334" r:id="rId67"/>
    <p:sldId id="336" r:id="rId68"/>
    <p:sldId id="337" r:id="rId69"/>
    <p:sldId id="338" r:id="rId70"/>
    <p:sldId id="339" r:id="rId71"/>
    <p:sldId id="340" r:id="rId72"/>
    <p:sldId id="341" r:id="rId73"/>
    <p:sldId id="342" r:id="rId74"/>
    <p:sldId id="343" r:id="rId75"/>
    <p:sldId id="344" r:id="rId76"/>
    <p:sldId id="345" r:id="rId77"/>
    <p:sldId id="346" r:id="rId78"/>
    <p:sldId id="347" r:id="rId79"/>
    <p:sldId id="348" r:id="rId80"/>
    <p:sldId id="349" r:id="rId81"/>
    <p:sldId id="350" r:id="rId82"/>
    <p:sldId id="351" r:id="rId83"/>
    <p:sldId id="358" r:id="rId84"/>
    <p:sldId id="352" r:id="rId85"/>
    <p:sldId id="365" r:id="rId86"/>
    <p:sldId id="354" r:id="rId87"/>
    <p:sldId id="355" r:id="rId88"/>
    <p:sldId id="359" r:id="rId89"/>
  </p:sldIdLst>
  <p:sldSz cx="9144000" cy="6858000" type="screen4x3"/>
  <p:notesSz cx="7315200" cy="96012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1469F3-D76C-453F-BD9B-62D11994B212}">
  <a:tblStyle styleId="{691469F3-D76C-453F-BD9B-62D11994B212}" styleName="Table_0"/>
  <a:tblStyle styleId="{F67F2BC0-4CE5-43C7-9AD7-8E348AF09868}" styleName="Table_1"/>
  <a:tblStyle styleId="{68FDB209-C0BB-47F1-BF50-E74850296C2B}" styleName="Table_2">
    <a:wholeTbl>
      <a:tcTxStyle b="off" i="off">
        <a:font>
          <a:latin typeface="Corbel"/>
          <a:ea typeface="Corbel"/>
          <a:cs typeface="Corbel"/>
        </a:font>
        <a:schemeClr val="dk1"/>
      </a:tcTxStyle>
      <a:tcStyle>
        <a:tcBdr>
          <a:left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DF7F9"/>
          </a:solidFill>
        </a:fill>
      </a:tcStyle>
    </a:wholeTbl>
    <a:band1H>
      <a:tcStyle>
        <a:tcBdr/>
        <a:fill>
          <a:solidFill>
            <a:srgbClr val="D8EEF1"/>
          </a:solidFill>
        </a:fill>
      </a:tcStyle>
    </a:band1H>
    <a:band1V>
      <a:tcStyle>
        <a:tcBdr/>
        <a:fill>
          <a:solidFill>
            <a:srgbClr val="D8EEF1"/>
          </a:solidFill>
        </a:fill>
      </a:tcStyle>
    </a:band1V>
    <a:lastCol>
      <a:tcTxStyle b="on" i="off">
        <a:font>
          <a:latin typeface="Corbel"/>
          <a:ea typeface="Corbel"/>
          <a:cs typeface="Corbe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orbel"/>
          <a:ea typeface="Corbel"/>
          <a:cs typeface="Corbe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orbel"/>
          <a:ea typeface="Corbel"/>
          <a:cs typeface="Corbel"/>
        </a:font>
        <a:schemeClr val="lt1"/>
      </a:tcTxStyle>
      <a:tcStyle>
        <a:tcBdr>
          <a:top>
            <a:ln w="381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orbel"/>
          <a:ea typeface="Corbel"/>
          <a:cs typeface="Corbel"/>
        </a:font>
        <a:schemeClr val="lt1"/>
      </a:tcTxStyle>
      <a:tcStyle>
        <a:tcBdr>
          <a:bottom>
            <a:ln w="381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</a:tblStyle>
  <a:tblStyle styleId="{A751FC3B-8FD4-4941-9F91-85C46E95A838}" styleName="Table_3"/>
  <a:tblStyle styleId="{C00DE014-BEAE-402B-A577-5C8D6CC5FD77}" styleName="Table_4"/>
  <a:tblStyle styleId="{860F2455-92F0-4DD5-816E-E06F0D798A29}" styleName="Table_5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273" autoAdjust="0"/>
    <p:restoredTop sz="94660"/>
  </p:normalViewPr>
  <p:slideViewPr>
    <p:cSldViewPr snapToGrid="0">
      <p:cViewPr varScale="1">
        <p:scale>
          <a:sx n="74" d="100"/>
          <a:sy n="74" d="100"/>
        </p:scale>
        <p:origin x="78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7968"/>
    </p:cViewPr>
  </p:sorterViewPr>
  <p:notesViewPr>
    <p:cSldViewPr snapToGrid="0">
      <p:cViewPr varScale="1">
        <p:scale>
          <a:sx n="57" d="100"/>
          <a:sy n="57" d="100"/>
        </p:scale>
        <p:origin x="283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notesMaster" Target="notesMasters/notesMaster1.xml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1" cy="481728"/>
          </a:xfrm>
          <a:prstGeom prst="rect">
            <a:avLst/>
          </a:prstGeom>
        </p:spPr>
        <p:txBody>
          <a:bodyPr vert="horz" lIns="96651" tIns="48325" rIns="96651" bIns="4832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8" y="0"/>
            <a:ext cx="3169921" cy="481728"/>
          </a:xfrm>
          <a:prstGeom prst="rect">
            <a:avLst/>
          </a:prstGeom>
        </p:spPr>
        <p:txBody>
          <a:bodyPr vert="horz" lIns="96651" tIns="48325" rIns="96651" bIns="48325" rtlCol="0"/>
          <a:lstStyle>
            <a:lvl1pPr algn="r">
              <a:defRPr sz="1200"/>
            </a:lvl1pPr>
          </a:lstStyle>
          <a:p>
            <a:fld id="{31E9E792-6E7C-49E3-869F-62DA735A77C8}" type="datetimeFigureOut">
              <a:rPr lang="en-US" smtClean="0"/>
              <a:t>4/10/2015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5"/>
            <a:ext cx="3169921" cy="481727"/>
          </a:xfrm>
          <a:prstGeom prst="rect">
            <a:avLst/>
          </a:prstGeom>
        </p:spPr>
        <p:txBody>
          <a:bodyPr vert="horz" lIns="96651" tIns="48325" rIns="96651" bIns="4832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8" y="9119475"/>
            <a:ext cx="3169921" cy="481727"/>
          </a:xfrm>
          <a:prstGeom prst="rect">
            <a:avLst/>
          </a:prstGeom>
        </p:spPr>
        <p:txBody>
          <a:bodyPr vert="horz" lIns="96651" tIns="48325" rIns="96651" bIns="48325" rtlCol="0" anchor="b"/>
          <a:lstStyle>
            <a:lvl1pPr algn="r">
              <a:defRPr sz="1200"/>
            </a:lvl1pPr>
          </a:lstStyle>
          <a:p>
            <a:fld id="{562311B0-6D20-459E-9703-8148A0C3D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4671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59" cy="4320540"/>
          </a:xfrm>
          <a:prstGeom prst="rect">
            <a:avLst/>
          </a:prstGeom>
          <a:noFill/>
          <a:ln>
            <a:noFill/>
          </a:ln>
        </p:spPr>
        <p:txBody>
          <a:bodyPr lIns="96635" tIns="96635" rIns="96635" bIns="9663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99206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5" name="Shape 255"/>
          <p:cNvSpPr txBox="1">
            <a:spLocks noGrp="1"/>
          </p:cNvSpPr>
          <p:nvPr>
            <p:ph type="body" idx="1"/>
          </p:nvPr>
        </p:nvSpPr>
        <p:spPr>
          <a:xfrm>
            <a:off x="731521" y="4620579"/>
            <a:ext cx="5852159" cy="3780629"/>
          </a:xfrm>
          <a:prstGeom prst="rect">
            <a:avLst/>
          </a:prstGeom>
          <a:noFill/>
          <a:ln>
            <a:noFill/>
          </a:ln>
        </p:spPr>
        <p:txBody>
          <a:bodyPr lIns="96635" tIns="48305" rIns="96635" bIns="48305" anchor="t" anchorCtr="0">
            <a:noAutofit/>
          </a:bodyPr>
          <a:lstStyle/>
          <a:p>
            <a:pPr>
              <a:buSzPct val="25000"/>
            </a:pPr>
            <a:endParaRPr lang="en">
              <a:sym typeface="Calibri"/>
            </a:endParaRPr>
          </a:p>
        </p:txBody>
      </p:sp>
      <p:sp>
        <p:nvSpPr>
          <p:cNvPr id="256" name="Shape 256"/>
          <p:cNvSpPr txBox="1">
            <a:spLocks noGrp="1"/>
          </p:cNvSpPr>
          <p:nvPr>
            <p:ph type="sldNum" idx="12"/>
          </p:nvPr>
        </p:nvSpPr>
        <p:spPr>
          <a:xfrm>
            <a:off x="4143588" y="9119475"/>
            <a:ext cx="3169918" cy="481634"/>
          </a:xfrm>
          <a:prstGeom prst="rect">
            <a:avLst/>
          </a:prstGeom>
          <a:noFill/>
          <a:ln>
            <a:noFill/>
          </a:ln>
        </p:spPr>
        <p:txBody>
          <a:bodyPr lIns="96635" tIns="48305" rIns="96635" bIns="48305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1</a:t>
            </a:fld>
            <a:endParaRPr lang="en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25396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 txBox="1">
            <a:spLocks noGrp="1"/>
          </p:cNvSpPr>
          <p:nvPr>
            <p:ph type="body" idx="1"/>
          </p:nvPr>
        </p:nvSpPr>
        <p:spPr>
          <a:xfrm>
            <a:off x="731521" y="4620579"/>
            <a:ext cx="5852159" cy="3780629"/>
          </a:xfrm>
          <a:prstGeom prst="rect">
            <a:avLst/>
          </a:prstGeom>
        </p:spPr>
        <p:txBody>
          <a:bodyPr lIns="96635" tIns="96635" rIns="96635" bIns="96635" anchor="ctr" anchorCtr="0">
            <a:noAutofit/>
          </a:bodyPr>
          <a:lstStyle/>
          <a:p>
            <a:endParaRPr lang="en"/>
          </a:p>
        </p:txBody>
      </p:sp>
      <p:sp>
        <p:nvSpPr>
          <p:cNvPr id="327" name="Shape 327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736156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 txBox="1">
            <a:spLocks noGrp="1"/>
          </p:cNvSpPr>
          <p:nvPr>
            <p:ph type="body" idx="1"/>
          </p:nvPr>
        </p:nvSpPr>
        <p:spPr>
          <a:xfrm>
            <a:off x="731521" y="4620579"/>
            <a:ext cx="5852159" cy="3780629"/>
          </a:xfrm>
          <a:prstGeom prst="rect">
            <a:avLst/>
          </a:prstGeom>
        </p:spPr>
        <p:txBody>
          <a:bodyPr lIns="96635" tIns="96635" rIns="96635" bIns="96635" anchor="ctr" anchorCtr="0">
            <a:noAutofit/>
          </a:bodyPr>
          <a:lstStyle/>
          <a:p>
            <a:pPr>
              <a:buClr>
                <a:schemeClr val="dk1"/>
              </a:buClr>
              <a:buSzPct val="78571"/>
            </a:pPr>
            <a:endParaRPr lang="en"/>
          </a:p>
        </p:txBody>
      </p:sp>
      <p:sp>
        <p:nvSpPr>
          <p:cNvPr id="334" name="Shape 334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05278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59" cy="4320540"/>
          </a:xfrm>
          <a:prstGeom prst="rect">
            <a:avLst/>
          </a:prstGeom>
        </p:spPr>
        <p:txBody>
          <a:bodyPr lIns="96635" tIns="96635" rIns="96635" bIns="96635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087374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 txBox="1">
            <a:spLocks noGrp="1"/>
          </p:cNvSpPr>
          <p:nvPr>
            <p:ph type="body" idx="1"/>
          </p:nvPr>
        </p:nvSpPr>
        <p:spPr>
          <a:xfrm>
            <a:off x="731521" y="4620579"/>
            <a:ext cx="5852159" cy="3780629"/>
          </a:xfrm>
          <a:prstGeom prst="rect">
            <a:avLst/>
          </a:prstGeom>
        </p:spPr>
        <p:txBody>
          <a:bodyPr lIns="96635" tIns="96635" rIns="96635" bIns="96635" anchor="ctr" anchorCtr="0">
            <a:noAutofit/>
          </a:bodyPr>
          <a:lstStyle/>
          <a:p>
            <a:endParaRPr lang="en"/>
          </a:p>
        </p:txBody>
      </p:sp>
      <p:sp>
        <p:nvSpPr>
          <p:cNvPr id="358" name="Shape 358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5106322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hape 372"/>
          <p:cNvSpPr txBox="1">
            <a:spLocks noGrp="1"/>
          </p:cNvSpPr>
          <p:nvPr>
            <p:ph type="body" idx="1"/>
          </p:nvPr>
        </p:nvSpPr>
        <p:spPr>
          <a:xfrm>
            <a:off x="731521" y="4620579"/>
            <a:ext cx="5852159" cy="3780629"/>
          </a:xfrm>
          <a:prstGeom prst="rect">
            <a:avLst/>
          </a:prstGeom>
        </p:spPr>
        <p:txBody>
          <a:bodyPr lIns="96635" tIns="96635" rIns="96635" bIns="96635" anchor="ctr" anchorCtr="0">
            <a:noAutofit/>
          </a:bodyPr>
          <a:lstStyle/>
          <a:p>
            <a:endParaRPr dirty="0"/>
          </a:p>
        </p:txBody>
      </p:sp>
      <p:sp>
        <p:nvSpPr>
          <p:cNvPr id="373" name="Shape 37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817923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hape 382"/>
          <p:cNvSpPr txBox="1">
            <a:spLocks noGrp="1"/>
          </p:cNvSpPr>
          <p:nvPr>
            <p:ph type="body" idx="1"/>
          </p:nvPr>
        </p:nvSpPr>
        <p:spPr>
          <a:xfrm>
            <a:off x="731521" y="4620579"/>
            <a:ext cx="5852159" cy="3780629"/>
          </a:xfrm>
          <a:prstGeom prst="rect">
            <a:avLst/>
          </a:prstGeom>
        </p:spPr>
        <p:txBody>
          <a:bodyPr lIns="96635" tIns="96635" rIns="96635" bIns="96635" anchor="ctr" anchorCtr="0">
            <a:noAutofit/>
          </a:bodyPr>
          <a:lstStyle/>
          <a:p>
            <a:endParaRPr dirty="0"/>
          </a:p>
        </p:txBody>
      </p:sp>
      <p:sp>
        <p:nvSpPr>
          <p:cNvPr id="383" name="Shape 38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909490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hape 397"/>
          <p:cNvSpPr txBox="1">
            <a:spLocks noGrp="1"/>
          </p:cNvSpPr>
          <p:nvPr>
            <p:ph type="body" idx="1"/>
          </p:nvPr>
        </p:nvSpPr>
        <p:spPr>
          <a:xfrm>
            <a:off x="731521" y="4620579"/>
            <a:ext cx="5852159" cy="3780629"/>
          </a:xfrm>
          <a:prstGeom prst="rect">
            <a:avLst/>
          </a:prstGeom>
        </p:spPr>
        <p:txBody>
          <a:bodyPr lIns="96635" tIns="96635" rIns="96635" bIns="96635" anchor="ctr" anchorCtr="0">
            <a:noAutofit/>
          </a:bodyPr>
          <a:lstStyle/>
          <a:p>
            <a:endParaRPr lang="en"/>
          </a:p>
        </p:txBody>
      </p:sp>
      <p:sp>
        <p:nvSpPr>
          <p:cNvPr id="398" name="Shape 398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823211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Shape 412"/>
          <p:cNvSpPr txBox="1">
            <a:spLocks noGrp="1"/>
          </p:cNvSpPr>
          <p:nvPr>
            <p:ph type="body" idx="1"/>
          </p:nvPr>
        </p:nvSpPr>
        <p:spPr>
          <a:xfrm>
            <a:off x="731521" y="4620579"/>
            <a:ext cx="5852159" cy="3780629"/>
          </a:xfrm>
          <a:prstGeom prst="rect">
            <a:avLst/>
          </a:prstGeom>
        </p:spPr>
        <p:txBody>
          <a:bodyPr lIns="96635" tIns="96635" rIns="96635" bIns="96635" anchor="ctr" anchorCtr="0">
            <a:noAutofit/>
          </a:bodyPr>
          <a:lstStyle/>
          <a:p>
            <a:endParaRPr lang="en"/>
          </a:p>
        </p:txBody>
      </p:sp>
      <p:sp>
        <p:nvSpPr>
          <p:cNvPr id="413" name="Shape 41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5974792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20" name="Shape 420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59" cy="4320540"/>
          </a:xfrm>
          <a:prstGeom prst="rect">
            <a:avLst/>
          </a:prstGeom>
        </p:spPr>
        <p:txBody>
          <a:bodyPr lIns="96635" tIns="96635" rIns="96635" bIns="96635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01295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hape 431"/>
          <p:cNvSpPr txBox="1">
            <a:spLocks noGrp="1"/>
          </p:cNvSpPr>
          <p:nvPr>
            <p:ph type="body" idx="1"/>
          </p:nvPr>
        </p:nvSpPr>
        <p:spPr>
          <a:xfrm>
            <a:off x="731521" y="4620579"/>
            <a:ext cx="5852159" cy="3780629"/>
          </a:xfrm>
          <a:prstGeom prst="rect">
            <a:avLst/>
          </a:prstGeom>
        </p:spPr>
        <p:txBody>
          <a:bodyPr lIns="96635" tIns="96635" rIns="96635" bIns="96635" anchor="ctr" anchorCtr="0">
            <a:noAutofit/>
          </a:bodyPr>
          <a:lstStyle/>
          <a:p>
            <a:endParaRPr dirty="0"/>
          </a:p>
        </p:txBody>
      </p:sp>
      <p:sp>
        <p:nvSpPr>
          <p:cNvPr id="432" name="Shape 432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09381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>
            <a:spLocks noGrp="1"/>
          </p:cNvSpPr>
          <p:nvPr>
            <p:ph type="body" idx="1"/>
          </p:nvPr>
        </p:nvSpPr>
        <p:spPr>
          <a:xfrm>
            <a:off x="731521" y="4620579"/>
            <a:ext cx="5852159" cy="3780629"/>
          </a:xfrm>
          <a:prstGeom prst="rect">
            <a:avLst/>
          </a:prstGeom>
        </p:spPr>
        <p:txBody>
          <a:bodyPr lIns="96635" tIns="96635" rIns="96635" bIns="96635" anchor="ctr" anchorCtr="0">
            <a:noAutofit/>
          </a:bodyPr>
          <a:lstStyle/>
          <a:p>
            <a:endParaRPr dirty="0"/>
          </a:p>
        </p:txBody>
      </p:sp>
      <p:sp>
        <p:nvSpPr>
          <p:cNvPr id="263" name="Shape 26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990407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41" name="Shape 441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59" cy="4320540"/>
          </a:xfrm>
          <a:prstGeom prst="rect">
            <a:avLst/>
          </a:prstGeom>
        </p:spPr>
        <p:txBody>
          <a:bodyPr lIns="96635" tIns="96635" rIns="96635" bIns="96635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659565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Shape 449"/>
          <p:cNvSpPr txBox="1">
            <a:spLocks noGrp="1"/>
          </p:cNvSpPr>
          <p:nvPr>
            <p:ph type="body" idx="1"/>
          </p:nvPr>
        </p:nvSpPr>
        <p:spPr>
          <a:xfrm>
            <a:off x="731521" y="4620579"/>
            <a:ext cx="5852159" cy="3780629"/>
          </a:xfrm>
          <a:prstGeom prst="rect">
            <a:avLst/>
          </a:prstGeom>
        </p:spPr>
        <p:txBody>
          <a:bodyPr lIns="96635" tIns="96635" rIns="96635" bIns="96635" anchor="ctr" anchorCtr="0">
            <a:noAutofit/>
          </a:bodyPr>
          <a:lstStyle/>
          <a:p>
            <a:endParaRPr dirty="0"/>
          </a:p>
        </p:txBody>
      </p:sp>
      <p:sp>
        <p:nvSpPr>
          <p:cNvPr id="450" name="Shape 450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754075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Shape 458"/>
          <p:cNvSpPr txBox="1">
            <a:spLocks noGrp="1"/>
          </p:cNvSpPr>
          <p:nvPr>
            <p:ph type="body" idx="1"/>
          </p:nvPr>
        </p:nvSpPr>
        <p:spPr>
          <a:xfrm>
            <a:off x="731521" y="4620579"/>
            <a:ext cx="5852159" cy="3780629"/>
          </a:xfrm>
          <a:prstGeom prst="rect">
            <a:avLst/>
          </a:prstGeom>
        </p:spPr>
        <p:txBody>
          <a:bodyPr lIns="96635" tIns="96635" rIns="96635" bIns="96635" anchor="ctr" anchorCtr="0">
            <a:noAutofit/>
          </a:bodyPr>
          <a:lstStyle/>
          <a:p>
            <a:endParaRPr dirty="0"/>
          </a:p>
        </p:txBody>
      </p:sp>
      <p:sp>
        <p:nvSpPr>
          <p:cNvPr id="459" name="Shape 459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08093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731521" y="4620579"/>
            <a:ext cx="5852159" cy="3780629"/>
          </a:xfrm>
          <a:prstGeom prst="rect">
            <a:avLst/>
          </a:prstGeom>
        </p:spPr>
        <p:txBody>
          <a:bodyPr lIns="96635" tIns="96635" rIns="96635" bIns="96635" anchor="ctr" anchorCtr="0">
            <a:noAutofit/>
          </a:bodyPr>
          <a:lstStyle/>
          <a:p>
            <a:endParaRPr dirty="0"/>
          </a:p>
        </p:txBody>
      </p:sp>
      <p:sp>
        <p:nvSpPr>
          <p:cNvPr id="494" name="Shape 494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69434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731521" y="4620579"/>
            <a:ext cx="5852159" cy="3780629"/>
          </a:xfrm>
          <a:prstGeom prst="rect">
            <a:avLst/>
          </a:prstGeom>
        </p:spPr>
        <p:txBody>
          <a:bodyPr lIns="96635" tIns="96635" rIns="96635" bIns="96635" anchor="ctr" anchorCtr="0">
            <a:noAutofit/>
          </a:bodyPr>
          <a:lstStyle/>
          <a:p>
            <a:endParaRPr dirty="0"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433321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body" idx="1"/>
          </p:nvPr>
        </p:nvSpPr>
        <p:spPr>
          <a:xfrm>
            <a:off x="731521" y="4620579"/>
            <a:ext cx="5852159" cy="3780629"/>
          </a:xfrm>
          <a:prstGeom prst="rect">
            <a:avLst/>
          </a:prstGeom>
        </p:spPr>
        <p:txBody>
          <a:bodyPr lIns="96635" tIns="96635" rIns="96635" bIns="96635" anchor="ctr" anchorCtr="0">
            <a:noAutofit/>
          </a:bodyPr>
          <a:lstStyle/>
          <a:p>
            <a:endParaRPr dirty="0"/>
          </a:p>
        </p:txBody>
      </p:sp>
      <p:sp>
        <p:nvSpPr>
          <p:cNvPr id="514" name="Shape 514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008152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Shape 466"/>
          <p:cNvSpPr txBox="1">
            <a:spLocks noGrp="1"/>
          </p:cNvSpPr>
          <p:nvPr>
            <p:ph type="body" idx="1"/>
          </p:nvPr>
        </p:nvSpPr>
        <p:spPr>
          <a:xfrm>
            <a:off x="731521" y="4620579"/>
            <a:ext cx="5852159" cy="3780629"/>
          </a:xfrm>
          <a:prstGeom prst="rect">
            <a:avLst/>
          </a:prstGeom>
        </p:spPr>
        <p:txBody>
          <a:bodyPr lIns="96635" tIns="96635" rIns="96635" bIns="96635" anchor="ctr" anchorCtr="0">
            <a:noAutofit/>
          </a:bodyPr>
          <a:lstStyle/>
          <a:p>
            <a:endParaRPr dirty="0"/>
          </a:p>
        </p:txBody>
      </p:sp>
      <p:sp>
        <p:nvSpPr>
          <p:cNvPr id="467" name="Shape 467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478126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Shape 477"/>
          <p:cNvSpPr txBox="1">
            <a:spLocks noGrp="1"/>
          </p:cNvSpPr>
          <p:nvPr>
            <p:ph type="body" idx="1"/>
          </p:nvPr>
        </p:nvSpPr>
        <p:spPr>
          <a:xfrm>
            <a:off x="731521" y="4620579"/>
            <a:ext cx="5852159" cy="3780629"/>
          </a:xfrm>
          <a:prstGeom prst="rect">
            <a:avLst/>
          </a:prstGeom>
        </p:spPr>
        <p:txBody>
          <a:bodyPr lIns="96635" tIns="96635" rIns="96635" bIns="96635" anchor="ctr" anchorCtr="0">
            <a:noAutofit/>
          </a:bodyPr>
          <a:lstStyle/>
          <a:p>
            <a:endParaRPr dirty="0"/>
          </a:p>
        </p:txBody>
      </p:sp>
      <p:sp>
        <p:nvSpPr>
          <p:cNvPr id="478" name="Shape 478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45166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Shape 477"/>
          <p:cNvSpPr txBox="1">
            <a:spLocks noGrp="1"/>
          </p:cNvSpPr>
          <p:nvPr>
            <p:ph type="body" idx="1"/>
          </p:nvPr>
        </p:nvSpPr>
        <p:spPr>
          <a:xfrm>
            <a:off x="731521" y="4620579"/>
            <a:ext cx="5852159" cy="3780629"/>
          </a:xfrm>
          <a:prstGeom prst="rect">
            <a:avLst/>
          </a:prstGeom>
        </p:spPr>
        <p:txBody>
          <a:bodyPr lIns="96635" tIns="96635" rIns="96635" bIns="96635" anchor="ctr" anchorCtr="0">
            <a:noAutofit/>
          </a:bodyPr>
          <a:lstStyle/>
          <a:p>
            <a:endParaRPr dirty="0"/>
          </a:p>
        </p:txBody>
      </p:sp>
      <p:sp>
        <p:nvSpPr>
          <p:cNvPr id="478" name="Shape 478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4724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Shape 529"/>
          <p:cNvSpPr txBox="1">
            <a:spLocks noGrp="1"/>
          </p:cNvSpPr>
          <p:nvPr>
            <p:ph type="body" idx="1"/>
          </p:nvPr>
        </p:nvSpPr>
        <p:spPr>
          <a:xfrm>
            <a:off x="731521" y="4620579"/>
            <a:ext cx="5852159" cy="3780629"/>
          </a:xfrm>
          <a:prstGeom prst="rect">
            <a:avLst/>
          </a:prstGeom>
        </p:spPr>
        <p:txBody>
          <a:bodyPr lIns="96635" tIns="96635" rIns="96635" bIns="96635" anchor="ctr" anchorCtr="0">
            <a:noAutofit/>
          </a:bodyPr>
          <a:lstStyle/>
          <a:p>
            <a:endParaRPr dirty="0"/>
          </a:p>
        </p:txBody>
      </p:sp>
      <p:sp>
        <p:nvSpPr>
          <p:cNvPr id="530" name="Shape 530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53151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 txBox="1">
            <a:spLocks noGrp="1"/>
          </p:cNvSpPr>
          <p:nvPr>
            <p:ph type="body" idx="1"/>
          </p:nvPr>
        </p:nvSpPr>
        <p:spPr>
          <a:xfrm>
            <a:off x="731521" y="4620579"/>
            <a:ext cx="5852159" cy="3780629"/>
          </a:xfrm>
          <a:prstGeom prst="rect">
            <a:avLst/>
          </a:prstGeom>
        </p:spPr>
        <p:txBody>
          <a:bodyPr lIns="96635" tIns="96635" rIns="96635" bIns="96635" anchor="ctr" anchorCtr="0">
            <a:noAutofit/>
          </a:bodyPr>
          <a:lstStyle/>
          <a:p>
            <a:endParaRPr dirty="0"/>
          </a:p>
        </p:txBody>
      </p:sp>
      <p:sp>
        <p:nvSpPr>
          <p:cNvPr id="271" name="Shape 271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803141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Shape 539"/>
          <p:cNvSpPr txBox="1">
            <a:spLocks noGrp="1"/>
          </p:cNvSpPr>
          <p:nvPr>
            <p:ph type="body" idx="1"/>
          </p:nvPr>
        </p:nvSpPr>
        <p:spPr>
          <a:xfrm>
            <a:off x="731521" y="4620579"/>
            <a:ext cx="5852159" cy="3780629"/>
          </a:xfrm>
          <a:prstGeom prst="rect">
            <a:avLst/>
          </a:prstGeom>
        </p:spPr>
        <p:txBody>
          <a:bodyPr lIns="96635" tIns="96635" rIns="96635" bIns="96635" anchor="ctr" anchorCtr="0">
            <a:noAutofit/>
          </a:bodyPr>
          <a:lstStyle/>
          <a:p>
            <a:endParaRPr dirty="0"/>
          </a:p>
        </p:txBody>
      </p:sp>
      <p:sp>
        <p:nvSpPr>
          <p:cNvPr id="540" name="Shape 540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113331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Shape 547"/>
          <p:cNvSpPr txBox="1">
            <a:spLocks noGrp="1"/>
          </p:cNvSpPr>
          <p:nvPr>
            <p:ph type="body" idx="1"/>
          </p:nvPr>
        </p:nvSpPr>
        <p:spPr>
          <a:xfrm>
            <a:off x="731521" y="4620579"/>
            <a:ext cx="5852159" cy="3780629"/>
          </a:xfrm>
          <a:prstGeom prst="rect">
            <a:avLst/>
          </a:prstGeom>
        </p:spPr>
        <p:txBody>
          <a:bodyPr lIns="96635" tIns="96635" rIns="96635" bIns="96635" anchor="ctr" anchorCtr="0">
            <a:noAutofit/>
          </a:bodyPr>
          <a:lstStyle/>
          <a:p>
            <a:endParaRPr dirty="0"/>
          </a:p>
        </p:txBody>
      </p:sp>
      <p:sp>
        <p:nvSpPr>
          <p:cNvPr id="548" name="Shape 548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405047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 txBox="1">
            <a:spLocks noGrp="1"/>
          </p:cNvSpPr>
          <p:nvPr>
            <p:ph type="body" idx="1"/>
          </p:nvPr>
        </p:nvSpPr>
        <p:spPr>
          <a:xfrm>
            <a:off x="731521" y="4620579"/>
            <a:ext cx="5852159" cy="3780629"/>
          </a:xfrm>
          <a:prstGeom prst="rect">
            <a:avLst/>
          </a:prstGeom>
        </p:spPr>
        <p:txBody>
          <a:bodyPr lIns="96635" tIns="96635" rIns="96635" bIns="96635" anchor="ctr" anchorCtr="0">
            <a:noAutofit/>
          </a:bodyPr>
          <a:lstStyle/>
          <a:p>
            <a:endParaRPr dirty="0"/>
          </a:p>
        </p:txBody>
      </p:sp>
      <p:sp>
        <p:nvSpPr>
          <p:cNvPr id="556" name="Shape 556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575526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Shape 566"/>
          <p:cNvSpPr txBox="1">
            <a:spLocks noGrp="1"/>
          </p:cNvSpPr>
          <p:nvPr>
            <p:ph type="body" idx="1"/>
          </p:nvPr>
        </p:nvSpPr>
        <p:spPr>
          <a:xfrm>
            <a:off x="731521" y="4620579"/>
            <a:ext cx="5852159" cy="3780629"/>
          </a:xfrm>
          <a:prstGeom prst="rect">
            <a:avLst/>
          </a:prstGeom>
        </p:spPr>
        <p:txBody>
          <a:bodyPr lIns="96635" tIns="96635" rIns="96635" bIns="96635" anchor="ctr" anchorCtr="0">
            <a:noAutofit/>
          </a:bodyPr>
          <a:lstStyle/>
          <a:p>
            <a:endParaRPr/>
          </a:p>
        </p:txBody>
      </p:sp>
      <p:sp>
        <p:nvSpPr>
          <p:cNvPr id="567" name="Shape 567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052325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Shape 578"/>
          <p:cNvSpPr txBox="1">
            <a:spLocks noGrp="1"/>
          </p:cNvSpPr>
          <p:nvPr>
            <p:ph type="body" idx="1"/>
          </p:nvPr>
        </p:nvSpPr>
        <p:spPr>
          <a:xfrm>
            <a:off x="731521" y="4620579"/>
            <a:ext cx="5852159" cy="3780629"/>
          </a:xfrm>
          <a:prstGeom prst="rect">
            <a:avLst/>
          </a:prstGeom>
        </p:spPr>
        <p:txBody>
          <a:bodyPr lIns="96635" tIns="96635" rIns="96635" bIns="96635" anchor="ctr" anchorCtr="0">
            <a:noAutofit/>
          </a:bodyPr>
          <a:lstStyle/>
          <a:p>
            <a:endParaRPr/>
          </a:p>
        </p:txBody>
      </p:sp>
      <p:sp>
        <p:nvSpPr>
          <p:cNvPr id="579" name="Shape 579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0989323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Shape 586"/>
          <p:cNvSpPr txBox="1">
            <a:spLocks noGrp="1"/>
          </p:cNvSpPr>
          <p:nvPr>
            <p:ph type="body" idx="1"/>
          </p:nvPr>
        </p:nvSpPr>
        <p:spPr>
          <a:xfrm>
            <a:off x="731521" y="4620579"/>
            <a:ext cx="5852159" cy="3780629"/>
          </a:xfrm>
          <a:prstGeom prst="rect">
            <a:avLst/>
          </a:prstGeom>
        </p:spPr>
        <p:txBody>
          <a:bodyPr lIns="96635" tIns="96635" rIns="96635" bIns="96635" anchor="ctr" anchorCtr="0">
            <a:noAutofit/>
          </a:bodyPr>
          <a:lstStyle/>
          <a:p>
            <a:endParaRPr/>
          </a:p>
        </p:txBody>
      </p:sp>
      <p:sp>
        <p:nvSpPr>
          <p:cNvPr id="587" name="Shape 587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7002879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Shape 593"/>
          <p:cNvSpPr txBox="1">
            <a:spLocks noGrp="1"/>
          </p:cNvSpPr>
          <p:nvPr>
            <p:ph type="body" idx="1"/>
          </p:nvPr>
        </p:nvSpPr>
        <p:spPr>
          <a:xfrm>
            <a:off x="731521" y="4620579"/>
            <a:ext cx="5852159" cy="3780629"/>
          </a:xfrm>
          <a:prstGeom prst="rect">
            <a:avLst/>
          </a:prstGeom>
        </p:spPr>
        <p:txBody>
          <a:bodyPr lIns="96635" tIns="96635" rIns="96635" bIns="96635" anchor="ctr" anchorCtr="0">
            <a:noAutofit/>
          </a:bodyPr>
          <a:lstStyle/>
          <a:p>
            <a:endParaRPr/>
          </a:p>
        </p:txBody>
      </p:sp>
      <p:sp>
        <p:nvSpPr>
          <p:cNvPr id="594" name="Shape 594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8967592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731521" y="4620579"/>
            <a:ext cx="5852159" cy="3780629"/>
          </a:xfrm>
          <a:prstGeom prst="rect">
            <a:avLst/>
          </a:prstGeom>
        </p:spPr>
        <p:txBody>
          <a:bodyPr lIns="96635" tIns="96635" rIns="96635" bIns="96635" anchor="ctr" anchorCtr="0">
            <a:noAutofit/>
          </a:bodyPr>
          <a:lstStyle/>
          <a:p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3437707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 txBox="1">
            <a:spLocks noGrp="1"/>
          </p:cNvSpPr>
          <p:nvPr>
            <p:ph type="body" idx="1"/>
          </p:nvPr>
        </p:nvSpPr>
        <p:spPr>
          <a:xfrm>
            <a:off x="731521" y="4620579"/>
            <a:ext cx="5852159" cy="3780629"/>
          </a:xfrm>
          <a:prstGeom prst="rect">
            <a:avLst/>
          </a:prstGeom>
        </p:spPr>
        <p:txBody>
          <a:bodyPr lIns="96635" tIns="96635" rIns="96635" bIns="96635" anchor="ctr" anchorCtr="0">
            <a:noAutofit/>
          </a:bodyPr>
          <a:lstStyle/>
          <a:p>
            <a:endParaRPr/>
          </a:p>
        </p:txBody>
      </p:sp>
      <p:sp>
        <p:nvSpPr>
          <p:cNvPr id="609" name="Shape 609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8362173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Shape 615"/>
          <p:cNvSpPr txBox="1">
            <a:spLocks noGrp="1"/>
          </p:cNvSpPr>
          <p:nvPr>
            <p:ph type="body" idx="1"/>
          </p:nvPr>
        </p:nvSpPr>
        <p:spPr>
          <a:xfrm>
            <a:off x="731521" y="4620579"/>
            <a:ext cx="5852159" cy="3780629"/>
          </a:xfrm>
          <a:prstGeom prst="rect">
            <a:avLst/>
          </a:prstGeom>
        </p:spPr>
        <p:txBody>
          <a:bodyPr lIns="96635" tIns="96635" rIns="96635" bIns="96635" anchor="ctr" anchorCtr="0">
            <a:noAutofit/>
          </a:bodyPr>
          <a:lstStyle/>
          <a:p>
            <a:endParaRPr/>
          </a:p>
        </p:txBody>
      </p:sp>
      <p:sp>
        <p:nvSpPr>
          <p:cNvPr id="616" name="Shape 616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534573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 txBox="1">
            <a:spLocks noGrp="1"/>
          </p:cNvSpPr>
          <p:nvPr>
            <p:ph type="body" idx="1"/>
          </p:nvPr>
        </p:nvSpPr>
        <p:spPr>
          <a:xfrm>
            <a:off x="731521" y="4620578"/>
            <a:ext cx="5852159" cy="3780473"/>
          </a:xfrm>
          <a:prstGeom prst="rect">
            <a:avLst/>
          </a:prstGeom>
        </p:spPr>
        <p:txBody>
          <a:bodyPr lIns="96635" tIns="96635" rIns="96635" bIns="96635" anchor="ctr" anchorCtr="0">
            <a:noAutofit/>
          </a:bodyPr>
          <a:lstStyle/>
          <a:p>
            <a:endParaRPr dirty="0"/>
          </a:p>
        </p:txBody>
      </p:sp>
      <p:sp>
        <p:nvSpPr>
          <p:cNvPr id="278" name="Shape 278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7671826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Shape 623"/>
          <p:cNvSpPr txBox="1">
            <a:spLocks noGrp="1"/>
          </p:cNvSpPr>
          <p:nvPr>
            <p:ph type="body" idx="1"/>
          </p:nvPr>
        </p:nvSpPr>
        <p:spPr>
          <a:xfrm>
            <a:off x="731521" y="4620579"/>
            <a:ext cx="5852159" cy="3780629"/>
          </a:xfrm>
          <a:prstGeom prst="rect">
            <a:avLst/>
          </a:prstGeom>
        </p:spPr>
        <p:txBody>
          <a:bodyPr lIns="96635" tIns="96635" rIns="96635" bIns="96635" anchor="ctr" anchorCtr="0">
            <a:noAutofit/>
          </a:bodyPr>
          <a:lstStyle/>
          <a:p>
            <a:endParaRPr/>
          </a:p>
        </p:txBody>
      </p:sp>
      <p:sp>
        <p:nvSpPr>
          <p:cNvPr id="624" name="Shape 624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5247327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Shape 631"/>
          <p:cNvSpPr txBox="1">
            <a:spLocks noGrp="1"/>
          </p:cNvSpPr>
          <p:nvPr>
            <p:ph type="body" idx="1"/>
          </p:nvPr>
        </p:nvSpPr>
        <p:spPr>
          <a:xfrm>
            <a:off x="731521" y="4620579"/>
            <a:ext cx="5852159" cy="3780629"/>
          </a:xfrm>
          <a:prstGeom prst="rect">
            <a:avLst/>
          </a:prstGeom>
        </p:spPr>
        <p:txBody>
          <a:bodyPr lIns="96635" tIns="96635" rIns="96635" bIns="96635" anchor="ctr" anchorCtr="0">
            <a:noAutofit/>
          </a:bodyPr>
          <a:lstStyle/>
          <a:p>
            <a:endParaRPr/>
          </a:p>
        </p:txBody>
      </p:sp>
      <p:sp>
        <p:nvSpPr>
          <p:cNvPr id="632" name="Shape 632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5056201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5" name="Shape 255"/>
          <p:cNvSpPr txBox="1">
            <a:spLocks noGrp="1"/>
          </p:cNvSpPr>
          <p:nvPr>
            <p:ph type="body" idx="1"/>
          </p:nvPr>
        </p:nvSpPr>
        <p:spPr>
          <a:xfrm>
            <a:off x="731521" y="4620579"/>
            <a:ext cx="5852159" cy="3780629"/>
          </a:xfrm>
          <a:prstGeom prst="rect">
            <a:avLst/>
          </a:prstGeom>
          <a:noFill/>
          <a:ln>
            <a:noFill/>
          </a:ln>
        </p:spPr>
        <p:txBody>
          <a:bodyPr lIns="96635" tIns="48305" rIns="96635" bIns="48305" anchor="t" anchorCtr="0">
            <a:noAutofit/>
          </a:bodyPr>
          <a:lstStyle/>
          <a:p>
            <a:pPr>
              <a:buSzPct val="25000"/>
            </a:pPr>
            <a:endParaRPr lang="en">
              <a:sym typeface="Calibri"/>
            </a:endParaRPr>
          </a:p>
        </p:txBody>
      </p:sp>
      <p:sp>
        <p:nvSpPr>
          <p:cNvPr id="256" name="Shape 256"/>
          <p:cNvSpPr txBox="1">
            <a:spLocks noGrp="1"/>
          </p:cNvSpPr>
          <p:nvPr>
            <p:ph type="sldNum" idx="12"/>
          </p:nvPr>
        </p:nvSpPr>
        <p:spPr>
          <a:xfrm>
            <a:off x="4143588" y="9119475"/>
            <a:ext cx="3169918" cy="481634"/>
          </a:xfrm>
          <a:prstGeom prst="rect">
            <a:avLst/>
          </a:prstGeom>
          <a:noFill/>
          <a:ln>
            <a:noFill/>
          </a:ln>
        </p:spPr>
        <p:txBody>
          <a:bodyPr lIns="96635" tIns="48305" rIns="96635" bIns="48305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42</a:t>
            </a:fld>
            <a:endParaRPr lang="en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082549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Shape 646"/>
          <p:cNvSpPr txBox="1">
            <a:spLocks noGrp="1"/>
          </p:cNvSpPr>
          <p:nvPr>
            <p:ph type="body" idx="1"/>
          </p:nvPr>
        </p:nvSpPr>
        <p:spPr>
          <a:xfrm>
            <a:off x="731521" y="4620579"/>
            <a:ext cx="5852159" cy="3780629"/>
          </a:xfrm>
          <a:prstGeom prst="rect">
            <a:avLst/>
          </a:prstGeom>
        </p:spPr>
        <p:txBody>
          <a:bodyPr lIns="96635" tIns="96635" rIns="96635" bIns="96635" anchor="ctr" anchorCtr="0">
            <a:noAutofit/>
          </a:bodyPr>
          <a:lstStyle/>
          <a:p>
            <a:endParaRPr/>
          </a:p>
        </p:txBody>
      </p:sp>
      <p:sp>
        <p:nvSpPr>
          <p:cNvPr id="647" name="Shape 647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6731887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Shape 646"/>
          <p:cNvSpPr txBox="1">
            <a:spLocks noGrp="1"/>
          </p:cNvSpPr>
          <p:nvPr>
            <p:ph type="body" idx="1"/>
          </p:nvPr>
        </p:nvSpPr>
        <p:spPr>
          <a:xfrm>
            <a:off x="731521" y="4620579"/>
            <a:ext cx="5852159" cy="3780629"/>
          </a:xfrm>
          <a:prstGeom prst="rect">
            <a:avLst/>
          </a:prstGeom>
        </p:spPr>
        <p:txBody>
          <a:bodyPr lIns="96635" tIns="96635" rIns="96635" bIns="96635" anchor="ctr" anchorCtr="0">
            <a:noAutofit/>
          </a:bodyPr>
          <a:lstStyle/>
          <a:p>
            <a:endParaRPr/>
          </a:p>
        </p:txBody>
      </p:sp>
      <p:sp>
        <p:nvSpPr>
          <p:cNvPr id="647" name="Shape 647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2667559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Shape 676"/>
          <p:cNvSpPr txBox="1">
            <a:spLocks noGrp="1"/>
          </p:cNvSpPr>
          <p:nvPr>
            <p:ph type="body" idx="1"/>
          </p:nvPr>
        </p:nvSpPr>
        <p:spPr>
          <a:xfrm>
            <a:off x="731521" y="4620579"/>
            <a:ext cx="5852159" cy="3780629"/>
          </a:xfrm>
          <a:prstGeom prst="rect">
            <a:avLst/>
          </a:prstGeom>
        </p:spPr>
        <p:txBody>
          <a:bodyPr lIns="96635" tIns="96635" rIns="96635" bIns="96635" anchor="ctr" anchorCtr="0">
            <a:noAutofit/>
          </a:bodyPr>
          <a:lstStyle/>
          <a:p>
            <a:endParaRPr/>
          </a:p>
        </p:txBody>
      </p:sp>
      <p:sp>
        <p:nvSpPr>
          <p:cNvPr id="677" name="Shape 677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9590011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Shape 724"/>
          <p:cNvSpPr txBox="1">
            <a:spLocks noGrp="1"/>
          </p:cNvSpPr>
          <p:nvPr>
            <p:ph type="body" idx="1"/>
          </p:nvPr>
        </p:nvSpPr>
        <p:spPr>
          <a:xfrm>
            <a:off x="731521" y="4620579"/>
            <a:ext cx="5852159" cy="3780629"/>
          </a:xfrm>
          <a:prstGeom prst="rect">
            <a:avLst/>
          </a:prstGeom>
        </p:spPr>
        <p:txBody>
          <a:bodyPr lIns="96635" tIns="96635" rIns="96635" bIns="96635" anchor="ctr" anchorCtr="0">
            <a:noAutofit/>
          </a:bodyPr>
          <a:lstStyle/>
          <a:p>
            <a:endParaRPr/>
          </a:p>
        </p:txBody>
      </p:sp>
      <p:sp>
        <p:nvSpPr>
          <p:cNvPr id="725" name="Shape 725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8065587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Shape 743"/>
          <p:cNvSpPr txBox="1">
            <a:spLocks noGrp="1"/>
          </p:cNvSpPr>
          <p:nvPr>
            <p:ph type="body" idx="1"/>
          </p:nvPr>
        </p:nvSpPr>
        <p:spPr>
          <a:xfrm>
            <a:off x="731521" y="4620579"/>
            <a:ext cx="5852159" cy="3780629"/>
          </a:xfrm>
          <a:prstGeom prst="rect">
            <a:avLst/>
          </a:prstGeom>
        </p:spPr>
        <p:txBody>
          <a:bodyPr lIns="96635" tIns="96635" rIns="96635" bIns="96635" anchor="ctr" anchorCtr="0">
            <a:noAutofit/>
          </a:bodyPr>
          <a:lstStyle/>
          <a:p>
            <a:endParaRPr/>
          </a:p>
        </p:txBody>
      </p:sp>
      <p:sp>
        <p:nvSpPr>
          <p:cNvPr id="744" name="Shape 744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7273636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Shape 773"/>
          <p:cNvSpPr txBox="1">
            <a:spLocks noGrp="1"/>
          </p:cNvSpPr>
          <p:nvPr>
            <p:ph type="body" idx="1"/>
          </p:nvPr>
        </p:nvSpPr>
        <p:spPr>
          <a:xfrm>
            <a:off x="731521" y="4620579"/>
            <a:ext cx="5852159" cy="3780629"/>
          </a:xfrm>
          <a:prstGeom prst="rect">
            <a:avLst/>
          </a:prstGeom>
        </p:spPr>
        <p:txBody>
          <a:bodyPr lIns="96635" tIns="96635" rIns="96635" bIns="96635" anchor="ctr" anchorCtr="0">
            <a:noAutofit/>
          </a:bodyPr>
          <a:lstStyle/>
          <a:p>
            <a:endParaRPr/>
          </a:p>
        </p:txBody>
      </p:sp>
      <p:sp>
        <p:nvSpPr>
          <p:cNvPr id="774" name="Shape 774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9426191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Shape 785"/>
          <p:cNvSpPr txBox="1">
            <a:spLocks noGrp="1"/>
          </p:cNvSpPr>
          <p:nvPr>
            <p:ph type="body" idx="1"/>
          </p:nvPr>
        </p:nvSpPr>
        <p:spPr>
          <a:xfrm>
            <a:off x="731521" y="4620579"/>
            <a:ext cx="5852159" cy="3780629"/>
          </a:xfrm>
          <a:prstGeom prst="rect">
            <a:avLst/>
          </a:prstGeom>
        </p:spPr>
        <p:txBody>
          <a:bodyPr lIns="96635" tIns="96635" rIns="96635" bIns="96635" anchor="ctr" anchorCtr="0">
            <a:noAutofit/>
          </a:bodyPr>
          <a:lstStyle/>
          <a:p>
            <a:endParaRPr/>
          </a:p>
        </p:txBody>
      </p:sp>
      <p:sp>
        <p:nvSpPr>
          <p:cNvPr id="786" name="Shape 786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9509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731521" y="4620579"/>
            <a:ext cx="5852159" cy="3780629"/>
          </a:xfrm>
          <a:prstGeom prst="rect">
            <a:avLst/>
          </a:prstGeom>
        </p:spPr>
        <p:txBody>
          <a:bodyPr lIns="96635" tIns="96635" rIns="96635" bIns="96635" anchor="ctr" anchorCtr="0">
            <a:noAutofit/>
          </a:bodyPr>
          <a:lstStyle/>
          <a:p>
            <a:endParaRPr dirty="0"/>
          </a:p>
        </p:txBody>
      </p:sp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533654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Shape 795"/>
          <p:cNvSpPr txBox="1">
            <a:spLocks noGrp="1"/>
          </p:cNvSpPr>
          <p:nvPr>
            <p:ph type="body" idx="1"/>
          </p:nvPr>
        </p:nvSpPr>
        <p:spPr>
          <a:xfrm>
            <a:off x="731521" y="4620579"/>
            <a:ext cx="5852159" cy="3780629"/>
          </a:xfrm>
          <a:prstGeom prst="rect">
            <a:avLst/>
          </a:prstGeom>
        </p:spPr>
        <p:txBody>
          <a:bodyPr lIns="96635" tIns="96635" rIns="96635" bIns="96635" anchor="ctr" anchorCtr="0">
            <a:noAutofit/>
          </a:bodyPr>
          <a:lstStyle/>
          <a:p>
            <a:endParaRPr/>
          </a:p>
        </p:txBody>
      </p:sp>
      <p:sp>
        <p:nvSpPr>
          <p:cNvPr id="796" name="Shape 796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7509295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Shape 805"/>
          <p:cNvSpPr txBox="1">
            <a:spLocks noGrp="1"/>
          </p:cNvSpPr>
          <p:nvPr>
            <p:ph type="body" idx="1"/>
          </p:nvPr>
        </p:nvSpPr>
        <p:spPr>
          <a:xfrm>
            <a:off x="731521" y="4620579"/>
            <a:ext cx="5852159" cy="3780629"/>
          </a:xfrm>
          <a:prstGeom prst="rect">
            <a:avLst/>
          </a:prstGeom>
        </p:spPr>
        <p:txBody>
          <a:bodyPr lIns="96635" tIns="96635" rIns="96635" bIns="96635" anchor="ctr" anchorCtr="0">
            <a:noAutofit/>
          </a:bodyPr>
          <a:lstStyle/>
          <a:p>
            <a:endParaRPr/>
          </a:p>
        </p:txBody>
      </p:sp>
      <p:sp>
        <p:nvSpPr>
          <p:cNvPr id="806" name="Shape 806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3393796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Shape 813"/>
          <p:cNvSpPr txBox="1">
            <a:spLocks noGrp="1"/>
          </p:cNvSpPr>
          <p:nvPr>
            <p:ph type="body" idx="1"/>
          </p:nvPr>
        </p:nvSpPr>
        <p:spPr>
          <a:xfrm>
            <a:off x="731521" y="4620579"/>
            <a:ext cx="5852159" cy="3780629"/>
          </a:xfrm>
          <a:prstGeom prst="rect">
            <a:avLst/>
          </a:prstGeom>
        </p:spPr>
        <p:txBody>
          <a:bodyPr lIns="96635" tIns="96635" rIns="96635" bIns="96635" anchor="ctr" anchorCtr="0">
            <a:noAutofit/>
          </a:bodyPr>
          <a:lstStyle/>
          <a:p>
            <a:endParaRPr/>
          </a:p>
        </p:txBody>
      </p:sp>
      <p:sp>
        <p:nvSpPr>
          <p:cNvPr id="814" name="Shape 814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8158459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Shape 844"/>
          <p:cNvSpPr txBox="1">
            <a:spLocks noGrp="1"/>
          </p:cNvSpPr>
          <p:nvPr>
            <p:ph type="body" idx="1"/>
          </p:nvPr>
        </p:nvSpPr>
        <p:spPr>
          <a:xfrm>
            <a:off x="731521" y="4620579"/>
            <a:ext cx="5852159" cy="3780629"/>
          </a:xfrm>
          <a:prstGeom prst="rect">
            <a:avLst/>
          </a:prstGeom>
        </p:spPr>
        <p:txBody>
          <a:bodyPr lIns="96635" tIns="96635" rIns="96635" bIns="96635" anchor="ctr" anchorCtr="0">
            <a:noAutofit/>
          </a:bodyPr>
          <a:lstStyle/>
          <a:p>
            <a:endParaRPr/>
          </a:p>
        </p:txBody>
      </p:sp>
      <p:sp>
        <p:nvSpPr>
          <p:cNvPr id="845" name="Shape 845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1441750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Shape 856"/>
          <p:cNvSpPr txBox="1">
            <a:spLocks noGrp="1"/>
          </p:cNvSpPr>
          <p:nvPr>
            <p:ph type="body" idx="1"/>
          </p:nvPr>
        </p:nvSpPr>
        <p:spPr>
          <a:xfrm>
            <a:off x="731521" y="4620579"/>
            <a:ext cx="5852159" cy="3780629"/>
          </a:xfrm>
          <a:prstGeom prst="rect">
            <a:avLst/>
          </a:prstGeom>
        </p:spPr>
        <p:txBody>
          <a:bodyPr lIns="96635" tIns="96635" rIns="96635" bIns="96635" anchor="ctr" anchorCtr="0">
            <a:noAutofit/>
          </a:bodyPr>
          <a:lstStyle/>
          <a:p>
            <a:endParaRPr/>
          </a:p>
        </p:txBody>
      </p:sp>
      <p:sp>
        <p:nvSpPr>
          <p:cNvPr id="857" name="Shape 857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5794742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Shape 885"/>
          <p:cNvSpPr txBox="1">
            <a:spLocks noGrp="1"/>
          </p:cNvSpPr>
          <p:nvPr>
            <p:ph type="body" idx="1"/>
          </p:nvPr>
        </p:nvSpPr>
        <p:spPr>
          <a:xfrm>
            <a:off x="731521" y="4620579"/>
            <a:ext cx="5852159" cy="3780629"/>
          </a:xfrm>
          <a:prstGeom prst="rect">
            <a:avLst/>
          </a:prstGeom>
        </p:spPr>
        <p:txBody>
          <a:bodyPr lIns="96635" tIns="96635" rIns="96635" bIns="96635" anchor="ctr" anchorCtr="0">
            <a:noAutofit/>
          </a:bodyPr>
          <a:lstStyle/>
          <a:p>
            <a:endParaRPr/>
          </a:p>
        </p:txBody>
      </p:sp>
      <p:sp>
        <p:nvSpPr>
          <p:cNvPr id="886" name="Shape 886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6229091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Shape 892"/>
          <p:cNvSpPr txBox="1">
            <a:spLocks noGrp="1"/>
          </p:cNvSpPr>
          <p:nvPr>
            <p:ph type="body" idx="1"/>
          </p:nvPr>
        </p:nvSpPr>
        <p:spPr>
          <a:xfrm>
            <a:off x="731521" y="4620579"/>
            <a:ext cx="5852159" cy="3780629"/>
          </a:xfrm>
          <a:prstGeom prst="rect">
            <a:avLst/>
          </a:prstGeom>
        </p:spPr>
        <p:txBody>
          <a:bodyPr lIns="96635" tIns="96635" rIns="96635" bIns="96635" anchor="ctr" anchorCtr="0">
            <a:noAutofit/>
          </a:bodyPr>
          <a:lstStyle/>
          <a:p>
            <a:endParaRPr/>
          </a:p>
        </p:txBody>
      </p:sp>
      <p:sp>
        <p:nvSpPr>
          <p:cNvPr id="893" name="Shape 89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474177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Shape 899"/>
          <p:cNvSpPr txBox="1">
            <a:spLocks noGrp="1"/>
          </p:cNvSpPr>
          <p:nvPr>
            <p:ph type="body" idx="1"/>
          </p:nvPr>
        </p:nvSpPr>
        <p:spPr>
          <a:xfrm>
            <a:off x="731521" y="4620579"/>
            <a:ext cx="5852159" cy="3780629"/>
          </a:xfrm>
          <a:prstGeom prst="rect">
            <a:avLst/>
          </a:prstGeom>
        </p:spPr>
        <p:txBody>
          <a:bodyPr lIns="96635" tIns="96635" rIns="96635" bIns="96635" anchor="ctr" anchorCtr="0">
            <a:noAutofit/>
          </a:bodyPr>
          <a:lstStyle/>
          <a:p>
            <a:endParaRPr/>
          </a:p>
        </p:txBody>
      </p:sp>
      <p:sp>
        <p:nvSpPr>
          <p:cNvPr id="900" name="Shape 900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542879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Shape 906"/>
          <p:cNvSpPr txBox="1">
            <a:spLocks noGrp="1"/>
          </p:cNvSpPr>
          <p:nvPr>
            <p:ph type="body" idx="1"/>
          </p:nvPr>
        </p:nvSpPr>
        <p:spPr>
          <a:xfrm>
            <a:off x="731521" y="4620579"/>
            <a:ext cx="5852159" cy="3780629"/>
          </a:xfrm>
          <a:prstGeom prst="rect">
            <a:avLst/>
          </a:prstGeom>
        </p:spPr>
        <p:txBody>
          <a:bodyPr lIns="96635" tIns="96635" rIns="96635" bIns="96635" anchor="ctr" anchorCtr="0">
            <a:noAutofit/>
          </a:bodyPr>
          <a:lstStyle/>
          <a:p>
            <a:endParaRPr/>
          </a:p>
        </p:txBody>
      </p:sp>
      <p:sp>
        <p:nvSpPr>
          <p:cNvPr id="907" name="Shape 907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5188268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Shape 919"/>
          <p:cNvSpPr txBox="1">
            <a:spLocks noGrp="1"/>
          </p:cNvSpPr>
          <p:nvPr>
            <p:ph type="body" idx="1"/>
          </p:nvPr>
        </p:nvSpPr>
        <p:spPr>
          <a:xfrm>
            <a:off x="731521" y="4620579"/>
            <a:ext cx="5852159" cy="3780629"/>
          </a:xfrm>
          <a:prstGeom prst="rect">
            <a:avLst/>
          </a:prstGeom>
        </p:spPr>
        <p:txBody>
          <a:bodyPr lIns="96635" tIns="96635" rIns="96635" bIns="96635" anchor="ctr" anchorCtr="0">
            <a:noAutofit/>
          </a:bodyPr>
          <a:lstStyle/>
          <a:p>
            <a:endParaRPr/>
          </a:p>
        </p:txBody>
      </p:sp>
      <p:sp>
        <p:nvSpPr>
          <p:cNvPr id="920" name="Shape 920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995520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731521" y="4620579"/>
            <a:ext cx="5852159" cy="3780629"/>
          </a:xfrm>
          <a:prstGeom prst="rect">
            <a:avLst/>
          </a:prstGeom>
        </p:spPr>
        <p:txBody>
          <a:bodyPr lIns="96635" tIns="96635" rIns="96635" bIns="96635" anchor="ctr" anchorCtr="0">
            <a:noAutofit/>
          </a:bodyPr>
          <a:lstStyle/>
          <a:p>
            <a:endParaRPr dirty="0"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4042759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Shape 927"/>
          <p:cNvSpPr txBox="1">
            <a:spLocks noGrp="1"/>
          </p:cNvSpPr>
          <p:nvPr>
            <p:ph type="body" idx="1"/>
          </p:nvPr>
        </p:nvSpPr>
        <p:spPr>
          <a:xfrm>
            <a:off x="731521" y="4620579"/>
            <a:ext cx="5852159" cy="3780629"/>
          </a:xfrm>
          <a:prstGeom prst="rect">
            <a:avLst/>
          </a:prstGeom>
        </p:spPr>
        <p:txBody>
          <a:bodyPr lIns="96635" tIns="96635" rIns="96635" bIns="96635" anchor="ctr" anchorCtr="0">
            <a:noAutofit/>
          </a:bodyPr>
          <a:lstStyle/>
          <a:p>
            <a:endParaRPr/>
          </a:p>
        </p:txBody>
      </p:sp>
      <p:sp>
        <p:nvSpPr>
          <p:cNvPr id="928" name="Shape 928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4690910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Shape 950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51" name="Shape 951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59" cy="4320540"/>
          </a:xfrm>
          <a:prstGeom prst="rect">
            <a:avLst/>
          </a:prstGeom>
        </p:spPr>
        <p:txBody>
          <a:bodyPr lIns="96635" tIns="96635" rIns="96635" bIns="9663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159226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Shape 957"/>
          <p:cNvSpPr txBox="1">
            <a:spLocks noGrp="1"/>
          </p:cNvSpPr>
          <p:nvPr>
            <p:ph type="body" idx="1"/>
          </p:nvPr>
        </p:nvSpPr>
        <p:spPr>
          <a:xfrm>
            <a:off x="731521" y="4620579"/>
            <a:ext cx="5852159" cy="3780629"/>
          </a:xfrm>
          <a:prstGeom prst="rect">
            <a:avLst/>
          </a:prstGeom>
        </p:spPr>
        <p:txBody>
          <a:bodyPr lIns="96635" tIns="96635" rIns="96635" bIns="96635" anchor="ctr" anchorCtr="0">
            <a:noAutofit/>
          </a:bodyPr>
          <a:lstStyle/>
          <a:p>
            <a:endParaRPr/>
          </a:p>
        </p:txBody>
      </p:sp>
      <p:sp>
        <p:nvSpPr>
          <p:cNvPr id="958" name="Shape 958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0204842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05104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Shape 965"/>
          <p:cNvSpPr txBox="1">
            <a:spLocks noGrp="1"/>
          </p:cNvSpPr>
          <p:nvPr>
            <p:ph type="body" idx="1"/>
          </p:nvPr>
        </p:nvSpPr>
        <p:spPr>
          <a:xfrm>
            <a:off x="731521" y="4620579"/>
            <a:ext cx="5852159" cy="3780629"/>
          </a:xfrm>
          <a:prstGeom prst="rect">
            <a:avLst/>
          </a:prstGeom>
        </p:spPr>
        <p:txBody>
          <a:bodyPr lIns="96635" tIns="96635" rIns="96635" bIns="96635" anchor="ctr" anchorCtr="0">
            <a:noAutofit/>
          </a:bodyPr>
          <a:lstStyle/>
          <a:p>
            <a:endParaRPr/>
          </a:p>
        </p:txBody>
      </p:sp>
      <p:sp>
        <p:nvSpPr>
          <p:cNvPr id="966" name="Shape 966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9723337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Shape 989"/>
          <p:cNvSpPr txBox="1">
            <a:spLocks noGrp="1"/>
          </p:cNvSpPr>
          <p:nvPr>
            <p:ph type="body" idx="1"/>
          </p:nvPr>
        </p:nvSpPr>
        <p:spPr>
          <a:xfrm>
            <a:off x="731521" y="4620579"/>
            <a:ext cx="5852159" cy="3780629"/>
          </a:xfrm>
          <a:prstGeom prst="rect">
            <a:avLst/>
          </a:prstGeom>
        </p:spPr>
        <p:txBody>
          <a:bodyPr lIns="96635" tIns="96635" rIns="96635" bIns="96635" anchor="ctr" anchorCtr="0">
            <a:noAutofit/>
          </a:bodyPr>
          <a:lstStyle/>
          <a:p>
            <a:endParaRPr/>
          </a:p>
        </p:txBody>
      </p:sp>
      <p:sp>
        <p:nvSpPr>
          <p:cNvPr id="990" name="Shape 990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546016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Shape 999"/>
          <p:cNvSpPr txBox="1">
            <a:spLocks noGrp="1"/>
          </p:cNvSpPr>
          <p:nvPr>
            <p:ph type="body" idx="1"/>
          </p:nvPr>
        </p:nvSpPr>
        <p:spPr>
          <a:xfrm>
            <a:off x="731521" y="4620579"/>
            <a:ext cx="5852159" cy="3780629"/>
          </a:xfrm>
          <a:prstGeom prst="rect">
            <a:avLst/>
          </a:prstGeom>
        </p:spPr>
        <p:txBody>
          <a:bodyPr lIns="96635" tIns="96635" rIns="96635" bIns="96635" anchor="ctr" anchorCtr="0">
            <a:noAutofit/>
          </a:bodyPr>
          <a:lstStyle/>
          <a:p>
            <a:endParaRPr/>
          </a:p>
        </p:txBody>
      </p:sp>
      <p:sp>
        <p:nvSpPr>
          <p:cNvPr id="1000" name="Shape 1000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0430051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Shape 1011"/>
          <p:cNvSpPr txBox="1">
            <a:spLocks noGrp="1"/>
          </p:cNvSpPr>
          <p:nvPr>
            <p:ph type="body" idx="1"/>
          </p:nvPr>
        </p:nvSpPr>
        <p:spPr>
          <a:xfrm>
            <a:off x="731521" y="4620579"/>
            <a:ext cx="5852159" cy="3780629"/>
          </a:xfrm>
          <a:prstGeom prst="rect">
            <a:avLst/>
          </a:prstGeom>
        </p:spPr>
        <p:txBody>
          <a:bodyPr lIns="96635" tIns="96635" rIns="96635" bIns="96635" anchor="ctr" anchorCtr="0">
            <a:noAutofit/>
          </a:bodyPr>
          <a:lstStyle/>
          <a:p>
            <a:endParaRPr/>
          </a:p>
        </p:txBody>
      </p:sp>
      <p:sp>
        <p:nvSpPr>
          <p:cNvPr id="1012" name="Shape 1012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3495008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Shape 1020"/>
          <p:cNvSpPr txBox="1">
            <a:spLocks noGrp="1"/>
          </p:cNvSpPr>
          <p:nvPr>
            <p:ph type="body" idx="1"/>
          </p:nvPr>
        </p:nvSpPr>
        <p:spPr>
          <a:xfrm>
            <a:off x="731521" y="4620579"/>
            <a:ext cx="5852159" cy="3780629"/>
          </a:xfrm>
          <a:prstGeom prst="rect">
            <a:avLst/>
          </a:prstGeom>
        </p:spPr>
        <p:txBody>
          <a:bodyPr lIns="96635" tIns="96635" rIns="96635" bIns="96635" anchor="ctr" anchorCtr="0">
            <a:noAutofit/>
          </a:bodyPr>
          <a:lstStyle/>
          <a:p>
            <a:endParaRPr/>
          </a:p>
        </p:txBody>
      </p:sp>
      <p:sp>
        <p:nvSpPr>
          <p:cNvPr id="1021" name="Shape 1021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6412206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Shape 1029"/>
          <p:cNvSpPr txBox="1">
            <a:spLocks noGrp="1"/>
          </p:cNvSpPr>
          <p:nvPr>
            <p:ph type="body" idx="1"/>
          </p:nvPr>
        </p:nvSpPr>
        <p:spPr>
          <a:xfrm>
            <a:off x="731521" y="4620579"/>
            <a:ext cx="5852159" cy="3780629"/>
          </a:xfrm>
          <a:prstGeom prst="rect">
            <a:avLst/>
          </a:prstGeom>
        </p:spPr>
        <p:txBody>
          <a:bodyPr lIns="96635" tIns="96635" rIns="96635" bIns="96635" anchor="ctr" anchorCtr="0">
            <a:noAutofit/>
          </a:bodyPr>
          <a:lstStyle/>
          <a:p>
            <a:endParaRPr/>
          </a:p>
        </p:txBody>
      </p:sp>
      <p:sp>
        <p:nvSpPr>
          <p:cNvPr id="1030" name="Shape 1030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111929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body" idx="1"/>
          </p:nvPr>
        </p:nvSpPr>
        <p:spPr>
          <a:xfrm>
            <a:off x="731521" y="4620579"/>
            <a:ext cx="5852159" cy="3780629"/>
          </a:xfrm>
          <a:prstGeom prst="rect">
            <a:avLst/>
          </a:prstGeom>
        </p:spPr>
        <p:txBody>
          <a:bodyPr lIns="96635" tIns="96635" rIns="96635" bIns="96635" anchor="ctr" anchorCtr="0">
            <a:noAutofit/>
          </a:bodyPr>
          <a:lstStyle/>
          <a:p>
            <a:endParaRPr lang="en"/>
          </a:p>
        </p:txBody>
      </p:sp>
      <p:sp>
        <p:nvSpPr>
          <p:cNvPr id="304" name="Shape 304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6410381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Shape 1038"/>
          <p:cNvSpPr txBox="1">
            <a:spLocks noGrp="1"/>
          </p:cNvSpPr>
          <p:nvPr>
            <p:ph type="body" idx="1"/>
          </p:nvPr>
        </p:nvSpPr>
        <p:spPr>
          <a:xfrm>
            <a:off x="731521" y="4620579"/>
            <a:ext cx="5852159" cy="3780629"/>
          </a:xfrm>
          <a:prstGeom prst="rect">
            <a:avLst/>
          </a:prstGeom>
        </p:spPr>
        <p:txBody>
          <a:bodyPr lIns="96635" tIns="96635" rIns="96635" bIns="96635" anchor="ctr" anchorCtr="0">
            <a:noAutofit/>
          </a:bodyPr>
          <a:lstStyle/>
          <a:p>
            <a:endParaRPr/>
          </a:p>
        </p:txBody>
      </p:sp>
      <p:sp>
        <p:nvSpPr>
          <p:cNvPr id="1039" name="Shape 1039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58281575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Shape 1047"/>
          <p:cNvSpPr txBox="1">
            <a:spLocks noGrp="1"/>
          </p:cNvSpPr>
          <p:nvPr>
            <p:ph type="body" idx="1"/>
          </p:nvPr>
        </p:nvSpPr>
        <p:spPr>
          <a:xfrm>
            <a:off x="731521" y="4620579"/>
            <a:ext cx="5852159" cy="3780629"/>
          </a:xfrm>
          <a:prstGeom prst="rect">
            <a:avLst/>
          </a:prstGeom>
        </p:spPr>
        <p:txBody>
          <a:bodyPr lIns="96635" tIns="96635" rIns="96635" bIns="96635" anchor="ctr" anchorCtr="0">
            <a:noAutofit/>
          </a:bodyPr>
          <a:lstStyle/>
          <a:p>
            <a:endParaRPr/>
          </a:p>
        </p:txBody>
      </p:sp>
      <p:sp>
        <p:nvSpPr>
          <p:cNvPr id="1048" name="Shape 1048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8650139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Shape 1056"/>
          <p:cNvSpPr txBox="1">
            <a:spLocks noGrp="1"/>
          </p:cNvSpPr>
          <p:nvPr>
            <p:ph type="body" idx="1"/>
          </p:nvPr>
        </p:nvSpPr>
        <p:spPr>
          <a:xfrm>
            <a:off x="731521" y="4620579"/>
            <a:ext cx="5852159" cy="3780629"/>
          </a:xfrm>
          <a:prstGeom prst="rect">
            <a:avLst/>
          </a:prstGeom>
        </p:spPr>
        <p:txBody>
          <a:bodyPr lIns="96635" tIns="96635" rIns="96635" bIns="96635" anchor="ctr" anchorCtr="0">
            <a:noAutofit/>
          </a:bodyPr>
          <a:lstStyle/>
          <a:p>
            <a:endParaRPr/>
          </a:p>
        </p:txBody>
      </p:sp>
      <p:sp>
        <p:nvSpPr>
          <p:cNvPr id="1057" name="Shape 1057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1748208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Shape 1065"/>
          <p:cNvSpPr txBox="1">
            <a:spLocks noGrp="1"/>
          </p:cNvSpPr>
          <p:nvPr>
            <p:ph type="body" idx="1"/>
          </p:nvPr>
        </p:nvSpPr>
        <p:spPr>
          <a:xfrm>
            <a:off x="731521" y="4620579"/>
            <a:ext cx="5852159" cy="3780629"/>
          </a:xfrm>
          <a:prstGeom prst="rect">
            <a:avLst/>
          </a:prstGeom>
        </p:spPr>
        <p:txBody>
          <a:bodyPr lIns="96635" tIns="96635" rIns="96635" bIns="96635" anchor="ctr" anchorCtr="0">
            <a:noAutofit/>
          </a:bodyPr>
          <a:lstStyle/>
          <a:p>
            <a:endParaRPr/>
          </a:p>
        </p:txBody>
      </p:sp>
      <p:sp>
        <p:nvSpPr>
          <p:cNvPr id="1066" name="Shape 1066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4951248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Shape 1074"/>
          <p:cNvSpPr txBox="1">
            <a:spLocks noGrp="1"/>
          </p:cNvSpPr>
          <p:nvPr>
            <p:ph type="body" idx="1"/>
          </p:nvPr>
        </p:nvSpPr>
        <p:spPr>
          <a:xfrm>
            <a:off x="731521" y="4620579"/>
            <a:ext cx="5852159" cy="3780629"/>
          </a:xfrm>
          <a:prstGeom prst="rect">
            <a:avLst/>
          </a:prstGeom>
        </p:spPr>
        <p:txBody>
          <a:bodyPr lIns="96635" tIns="96635" rIns="96635" bIns="96635" anchor="ctr" anchorCtr="0">
            <a:noAutofit/>
          </a:bodyPr>
          <a:lstStyle/>
          <a:p>
            <a:endParaRPr/>
          </a:p>
        </p:txBody>
      </p:sp>
      <p:sp>
        <p:nvSpPr>
          <p:cNvPr id="1075" name="Shape 1075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40798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Shape 1081"/>
          <p:cNvSpPr txBox="1">
            <a:spLocks noGrp="1"/>
          </p:cNvSpPr>
          <p:nvPr>
            <p:ph type="body" idx="1"/>
          </p:nvPr>
        </p:nvSpPr>
        <p:spPr>
          <a:xfrm>
            <a:off x="731521" y="4620579"/>
            <a:ext cx="5852159" cy="3780629"/>
          </a:xfrm>
          <a:prstGeom prst="rect">
            <a:avLst/>
          </a:prstGeom>
        </p:spPr>
        <p:txBody>
          <a:bodyPr lIns="96635" tIns="96635" rIns="96635" bIns="96635" anchor="ctr" anchorCtr="0">
            <a:noAutofit/>
          </a:bodyPr>
          <a:lstStyle/>
          <a:p>
            <a:endParaRPr/>
          </a:p>
        </p:txBody>
      </p:sp>
      <p:sp>
        <p:nvSpPr>
          <p:cNvPr id="1082" name="Shape 1082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4065441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Shape 1088"/>
          <p:cNvSpPr txBox="1">
            <a:spLocks noGrp="1"/>
          </p:cNvSpPr>
          <p:nvPr>
            <p:ph type="body" idx="1"/>
          </p:nvPr>
        </p:nvSpPr>
        <p:spPr>
          <a:xfrm>
            <a:off x="731521" y="4620579"/>
            <a:ext cx="5852159" cy="3780629"/>
          </a:xfrm>
          <a:prstGeom prst="rect">
            <a:avLst/>
          </a:prstGeom>
        </p:spPr>
        <p:txBody>
          <a:bodyPr lIns="96635" tIns="96635" rIns="96635" bIns="96635" anchor="ctr" anchorCtr="0">
            <a:noAutofit/>
          </a:bodyPr>
          <a:lstStyle/>
          <a:p>
            <a:endParaRPr/>
          </a:p>
        </p:txBody>
      </p:sp>
      <p:sp>
        <p:nvSpPr>
          <p:cNvPr id="1089" name="Shape 1089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1569190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Shape 1095"/>
          <p:cNvSpPr txBox="1">
            <a:spLocks noGrp="1"/>
          </p:cNvSpPr>
          <p:nvPr>
            <p:ph type="body" idx="1"/>
          </p:nvPr>
        </p:nvSpPr>
        <p:spPr>
          <a:xfrm>
            <a:off x="731521" y="4620579"/>
            <a:ext cx="5852159" cy="3780629"/>
          </a:xfrm>
          <a:prstGeom prst="rect">
            <a:avLst/>
          </a:prstGeom>
        </p:spPr>
        <p:txBody>
          <a:bodyPr lIns="96635" tIns="96635" rIns="96635" bIns="96635" anchor="ctr" anchorCtr="0">
            <a:noAutofit/>
          </a:bodyPr>
          <a:lstStyle/>
          <a:p>
            <a:endParaRPr/>
          </a:p>
        </p:txBody>
      </p:sp>
      <p:sp>
        <p:nvSpPr>
          <p:cNvPr id="1096" name="Shape 1096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322614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Shape 1102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03" name="Shape 1103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59" cy="4320540"/>
          </a:xfrm>
          <a:prstGeom prst="rect">
            <a:avLst/>
          </a:prstGeom>
          <a:noFill/>
          <a:ln>
            <a:noFill/>
          </a:ln>
        </p:spPr>
        <p:txBody>
          <a:bodyPr lIns="96635" tIns="96635" rIns="96635" bIns="96635" anchor="t" anchorCtr="0">
            <a:noAutofit/>
          </a:bodyPr>
          <a:lstStyle/>
          <a:p>
            <a:pPr marL="483256" indent="-322170">
              <a:lnSpc>
                <a:spcPct val="115000"/>
              </a:lnSpc>
              <a:buClr>
                <a:schemeClr val="dk1"/>
              </a:buClr>
              <a:buSzPct val="100000"/>
              <a:buFont typeface="Arial"/>
              <a:buChar char="●"/>
            </a:pPr>
            <a:endParaRPr lang="en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845478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Shape 1109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10" name="Shape 1110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59" cy="4320540"/>
          </a:xfrm>
          <a:prstGeom prst="rect">
            <a:avLst/>
          </a:prstGeom>
          <a:noFill/>
          <a:ln>
            <a:noFill/>
          </a:ln>
        </p:spPr>
        <p:txBody>
          <a:bodyPr lIns="96635" tIns="96635" rIns="96635" bIns="96635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endParaRPr lang="en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3363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 txBox="1">
            <a:spLocks noGrp="1"/>
          </p:cNvSpPr>
          <p:nvPr>
            <p:ph type="body" idx="1"/>
          </p:nvPr>
        </p:nvSpPr>
        <p:spPr>
          <a:xfrm>
            <a:off x="731521" y="4620579"/>
            <a:ext cx="5852159" cy="3780629"/>
          </a:xfrm>
          <a:prstGeom prst="rect">
            <a:avLst/>
          </a:prstGeom>
        </p:spPr>
        <p:txBody>
          <a:bodyPr lIns="96635" tIns="96635" rIns="96635" bIns="96635" anchor="ctr" anchorCtr="0">
            <a:noAutofit/>
          </a:bodyPr>
          <a:lstStyle/>
          <a:p>
            <a:endParaRPr lang="en"/>
          </a:p>
        </p:txBody>
      </p:sp>
      <p:sp>
        <p:nvSpPr>
          <p:cNvPr id="312" name="Shape 312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50161614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Shape 1121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2" name="Shape 1122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59" cy="4320540"/>
          </a:xfrm>
          <a:prstGeom prst="rect">
            <a:avLst/>
          </a:prstGeom>
          <a:noFill/>
          <a:ln>
            <a:noFill/>
          </a:ln>
        </p:spPr>
        <p:txBody>
          <a:bodyPr lIns="96635" tIns="96635" rIns="96635" bIns="96635" anchor="t" anchorCtr="0">
            <a:noAutofit/>
          </a:bodyPr>
          <a:lstStyle/>
          <a:p>
            <a:pPr>
              <a:buClr>
                <a:schemeClr val="dk1"/>
              </a:buClr>
            </a:pP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827535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Shape 1181"/>
          <p:cNvSpPr txBox="1">
            <a:spLocks noGrp="1"/>
          </p:cNvSpPr>
          <p:nvPr>
            <p:ph type="body" idx="1"/>
          </p:nvPr>
        </p:nvSpPr>
        <p:spPr>
          <a:xfrm>
            <a:off x="731521" y="4620579"/>
            <a:ext cx="5852159" cy="3780629"/>
          </a:xfrm>
          <a:prstGeom prst="rect">
            <a:avLst/>
          </a:prstGeom>
        </p:spPr>
        <p:txBody>
          <a:bodyPr lIns="96635" tIns="96635" rIns="96635" bIns="96635" anchor="ctr" anchorCtr="0">
            <a:noAutofit/>
          </a:bodyPr>
          <a:lstStyle/>
          <a:p>
            <a:endParaRPr/>
          </a:p>
        </p:txBody>
      </p:sp>
      <p:sp>
        <p:nvSpPr>
          <p:cNvPr id="1182" name="Shape 1182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2898676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Shape 1133"/>
          <p:cNvSpPr txBox="1">
            <a:spLocks noGrp="1"/>
          </p:cNvSpPr>
          <p:nvPr>
            <p:ph type="body" idx="1"/>
          </p:nvPr>
        </p:nvSpPr>
        <p:spPr>
          <a:xfrm>
            <a:off x="731521" y="4620579"/>
            <a:ext cx="5852159" cy="3780629"/>
          </a:xfrm>
          <a:prstGeom prst="rect">
            <a:avLst/>
          </a:prstGeom>
        </p:spPr>
        <p:txBody>
          <a:bodyPr lIns="96635" tIns="96635" rIns="96635" bIns="96635" anchor="ctr" anchorCtr="0">
            <a:noAutofit/>
          </a:bodyPr>
          <a:lstStyle/>
          <a:p>
            <a:endParaRPr/>
          </a:p>
        </p:txBody>
      </p:sp>
      <p:sp>
        <p:nvSpPr>
          <p:cNvPr id="1134" name="Shape 1134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23580347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731521" y="4620579"/>
            <a:ext cx="5852159" cy="3780629"/>
          </a:xfrm>
          <a:prstGeom prst="rect">
            <a:avLst/>
          </a:prstGeom>
        </p:spPr>
        <p:txBody>
          <a:bodyPr lIns="96635" tIns="96635" rIns="96635" bIns="96635" anchor="ctr" anchorCtr="0">
            <a:noAutofit/>
          </a:bodyPr>
          <a:lstStyle/>
          <a:p>
            <a:endParaRPr dirty="0"/>
          </a:p>
        </p:txBody>
      </p:sp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63816270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Shape 1149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50" name="Shape 1150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59" cy="4320540"/>
          </a:xfrm>
          <a:prstGeom prst="rect">
            <a:avLst/>
          </a:prstGeom>
          <a:noFill/>
          <a:ln>
            <a:noFill/>
          </a:ln>
        </p:spPr>
        <p:txBody>
          <a:bodyPr lIns="96635" tIns="96635" rIns="96635" bIns="96635" anchor="t" anchorCtr="0">
            <a:noAutofit/>
          </a:bodyPr>
          <a:lstStyle/>
          <a:p>
            <a:pPr marL="93966">
              <a:lnSpc>
                <a:spcPct val="150000"/>
              </a:lnSpc>
              <a:buClr>
                <a:schemeClr val="dk1"/>
              </a:buClr>
              <a:buSzPct val="25000"/>
            </a:pPr>
            <a:endParaRPr lang="en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4211393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Shape 1156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57" name="Shape 1157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59" cy="4320540"/>
          </a:xfrm>
          <a:prstGeom prst="rect">
            <a:avLst/>
          </a:prstGeom>
          <a:noFill/>
          <a:ln>
            <a:noFill/>
          </a:ln>
        </p:spPr>
        <p:txBody>
          <a:bodyPr lIns="96635" tIns="96635" rIns="96635" bIns="96635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endParaRPr lang="en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3977542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Shape 1188"/>
          <p:cNvSpPr txBox="1">
            <a:spLocks noGrp="1"/>
          </p:cNvSpPr>
          <p:nvPr>
            <p:ph type="body" idx="1"/>
          </p:nvPr>
        </p:nvSpPr>
        <p:spPr>
          <a:xfrm>
            <a:off x="731521" y="4620579"/>
            <a:ext cx="5852159" cy="3780629"/>
          </a:xfrm>
          <a:prstGeom prst="rect">
            <a:avLst/>
          </a:prstGeom>
        </p:spPr>
        <p:txBody>
          <a:bodyPr lIns="96635" tIns="96635" rIns="96635" bIns="96635" anchor="ctr" anchorCtr="0">
            <a:noAutofit/>
          </a:bodyPr>
          <a:lstStyle/>
          <a:p>
            <a:endParaRPr/>
          </a:p>
        </p:txBody>
      </p:sp>
      <p:sp>
        <p:nvSpPr>
          <p:cNvPr id="1189" name="Shape 1189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504161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731521" y="4620579"/>
            <a:ext cx="5852159" cy="3780629"/>
          </a:xfrm>
          <a:prstGeom prst="rect">
            <a:avLst/>
          </a:prstGeom>
        </p:spPr>
        <p:txBody>
          <a:bodyPr lIns="96635" tIns="96635" rIns="96635" bIns="96635" anchor="ctr" anchorCtr="0">
            <a:noAutofit/>
          </a:bodyPr>
          <a:lstStyle/>
          <a:p>
            <a:endParaRPr lang="en"/>
          </a:p>
        </p:txBody>
      </p:sp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30293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ctrTitle"/>
          </p:nvPr>
        </p:nvSpPr>
        <p:spPr>
          <a:xfrm>
            <a:off x="1657350" y="4464028"/>
            <a:ext cx="6858000" cy="1194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90000"/>
              </a:lnSpc>
              <a:spcBef>
                <a:spcPts val="0"/>
              </a:spcBef>
              <a:buClr>
                <a:srgbClr val="E2E2E2"/>
              </a:buClr>
              <a:buFont typeface="Cantarell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9" name="Shape 129"/>
          <p:cNvSpPr txBox="1"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90000"/>
              </a:lnSpc>
              <a:spcBef>
                <a:spcPts val="750"/>
              </a:spcBef>
              <a:buClr>
                <a:schemeClr val="lt2"/>
              </a:buClr>
              <a:buFont typeface="Arial"/>
              <a:buNone/>
              <a:defRPr/>
            </a:lvl1pPr>
            <a:lvl2pPr marL="342900" marR="0" indent="0" algn="ctr" rtl="0">
              <a:lnSpc>
                <a:spcPct val="90000"/>
              </a:lnSpc>
              <a:spcBef>
                <a:spcPts val="375"/>
              </a:spcBef>
              <a:buClr>
                <a:srgbClr val="EDEDED"/>
              </a:buClr>
              <a:buFont typeface="Arial"/>
              <a:buNone/>
              <a:defRPr/>
            </a:lvl2pPr>
            <a:lvl3pPr marL="685800" marR="0" indent="0" algn="ctr" rtl="0">
              <a:lnSpc>
                <a:spcPct val="90000"/>
              </a:lnSpc>
              <a:spcBef>
                <a:spcPts val="375"/>
              </a:spcBef>
              <a:buClr>
                <a:srgbClr val="EDEDED"/>
              </a:buClr>
              <a:buFont typeface="Arial"/>
              <a:buNone/>
              <a:defRPr/>
            </a:lvl3pPr>
            <a:lvl4pPr marL="1028700" marR="0" indent="0" algn="ctr" rtl="0">
              <a:lnSpc>
                <a:spcPct val="90000"/>
              </a:lnSpc>
              <a:spcBef>
                <a:spcPts val="375"/>
              </a:spcBef>
              <a:buClr>
                <a:srgbClr val="EDEDED"/>
              </a:buClr>
              <a:buFont typeface="Arial"/>
              <a:buNone/>
              <a:defRPr/>
            </a:lvl4pPr>
            <a:lvl5pPr marL="1371600" marR="0" indent="0" algn="ctr" rtl="0">
              <a:lnSpc>
                <a:spcPct val="90000"/>
              </a:lnSpc>
              <a:spcBef>
                <a:spcPts val="375"/>
              </a:spcBef>
              <a:buClr>
                <a:srgbClr val="EDEDED"/>
              </a:buClr>
              <a:buFont typeface="Arial"/>
              <a:buNone/>
              <a:defRPr/>
            </a:lvl5pPr>
            <a:lvl6pPr marL="1714500" marR="0" indent="0" algn="ctr" rtl="0">
              <a:lnSpc>
                <a:spcPct val="90000"/>
              </a:lnSpc>
              <a:spcBef>
                <a:spcPts val="375"/>
              </a:spcBef>
              <a:buClr>
                <a:schemeClr val="lt1"/>
              </a:buClr>
              <a:buFont typeface="Arial"/>
              <a:buNone/>
              <a:defRPr/>
            </a:lvl6pPr>
            <a:lvl7pPr marL="2057400" marR="0" indent="0" algn="ctr" rtl="0">
              <a:lnSpc>
                <a:spcPct val="90000"/>
              </a:lnSpc>
              <a:spcBef>
                <a:spcPts val="375"/>
              </a:spcBef>
              <a:buClr>
                <a:schemeClr val="lt1"/>
              </a:buClr>
              <a:buFont typeface="Arial"/>
              <a:buNone/>
              <a:defRPr/>
            </a:lvl7pPr>
            <a:lvl8pPr marL="2400300" marR="0" indent="0" algn="ctr" rtl="0">
              <a:lnSpc>
                <a:spcPct val="90000"/>
              </a:lnSpc>
              <a:spcBef>
                <a:spcPts val="375"/>
              </a:spcBef>
              <a:buClr>
                <a:schemeClr val="lt1"/>
              </a:buClr>
              <a:buFont typeface="Arial"/>
              <a:buNone/>
              <a:defRPr/>
            </a:lvl8pPr>
            <a:lvl9pPr marL="2743200" marR="0" indent="0" algn="ctr" rtl="0">
              <a:lnSpc>
                <a:spcPct val="90000"/>
              </a:lnSpc>
              <a:spcBef>
                <a:spcPts val="375"/>
              </a:spcBef>
              <a:buClr>
                <a:schemeClr val="lt1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30" name="Shape 13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1" name="Shape 13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2" name="Shape 13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900" b="0" i="0" u="none" strike="noStrike" cap="none" baseline="0">
                <a:solidFill>
                  <a:srgbClr val="EDEDED"/>
                </a:solidFill>
                <a:latin typeface="Cantarell"/>
                <a:ea typeface="Cantarell"/>
                <a:cs typeface="Cantarell"/>
                <a:sym typeface="Cantarel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anoramic Picture with Caption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>
            <a:spLocks noGrp="1"/>
          </p:cNvSpPr>
          <p:nvPr>
            <p:ph type="title"/>
          </p:nvPr>
        </p:nvSpPr>
        <p:spPr>
          <a:xfrm>
            <a:off x="629841" y="4367160"/>
            <a:ext cx="7886700" cy="819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6" name="Shape 186"/>
          <p:cNvSpPr>
            <a:spLocks noGrp="1"/>
          </p:cNvSpPr>
          <p:nvPr>
            <p:ph type="pic" idx="2"/>
          </p:nvPr>
        </p:nvSpPr>
        <p:spPr>
          <a:xfrm>
            <a:off x="629841" y="987425"/>
            <a:ext cx="7886700" cy="3380100"/>
          </a:xfrm>
          <a:prstGeom prst="rect">
            <a:avLst/>
          </a:prstGeom>
          <a:noFill/>
          <a:ln>
            <a:noFill/>
          </a:ln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29841" y="5186516"/>
            <a:ext cx="7885499" cy="68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Clr>
                <a:schemeClr val="lt2"/>
              </a:buClr>
              <a:buFont typeface="Cantarell"/>
              <a:buNone/>
              <a:defRPr/>
            </a:lvl1pPr>
            <a:lvl2pPr marL="342900" indent="0" rtl="0">
              <a:spcBef>
                <a:spcPts val="0"/>
              </a:spcBef>
              <a:buFont typeface="Cantarell"/>
              <a:buNone/>
              <a:defRPr/>
            </a:lvl2pPr>
            <a:lvl3pPr marL="685800" indent="0" rtl="0">
              <a:spcBef>
                <a:spcPts val="0"/>
              </a:spcBef>
              <a:buFont typeface="Cantarell"/>
              <a:buNone/>
              <a:defRPr/>
            </a:lvl3pPr>
            <a:lvl4pPr marL="1028700" indent="0" rtl="0">
              <a:spcBef>
                <a:spcPts val="0"/>
              </a:spcBef>
              <a:buFont typeface="Cantarell"/>
              <a:buNone/>
              <a:defRPr/>
            </a:lvl4pPr>
            <a:lvl5pPr marL="1371600" indent="0" rtl="0">
              <a:spcBef>
                <a:spcPts val="0"/>
              </a:spcBef>
              <a:buFont typeface="Cantarell"/>
              <a:buNone/>
              <a:defRPr/>
            </a:lvl5pPr>
            <a:lvl6pPr marL="1714500" indent="0" rtl="0">
              <a:spcBef>
                <a:spcPts val="0"/>
              </a:spcBef>
              <a:buFont typeface="Cantarell"/>
              <a:buNone/>
              <a:defRPr/>
            </a:lvl6pPr>
            <a:lvl7pPr marL="2057400" indent="0" rtl="0">
              <a:spcBef>
                <a:spcPts val="0"/>
              </a:spcBef>
              <a:buFont typeface="Cantarell"/>
              <a:buNone/>
              <a:defRPr/>
            </a:lvl7pPr>
            <a:lvl8pPr marL="2400300" indent="0" rtl="0">
              <a:spcBef>
                <a:spcPts val="0"/>
              </a:spcBef>
              <a:buFont typeface="Cantarell"/>
              <a:buNone/>
              <a:defRPr/>
            </a:lvl8pPr>
            <a:lvl9pPr marL="2743200" indent="0" rtl="0">
              <a:spcBef>
                <a:spcPts val="0"/>
              </a:spcBef>
              <a:buFont typeface="Cantarell"/>
              <a:buNone/>
              <a:defRPr/>
            </a:lvl9pPr>
          </a:lstStyle>
          <a:p>
            <a:endParaRPr/>
          </a:p>
        </p:txBody>
      </p:sp>
      <p:sp>
        <p:nvSpPr>
          <p:cNvPr id="188" name="Shape 18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9" name="Shape 18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0" name="Shape 19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900" b="0" i="0" u="none" strike="noStrike" cap="none" baseline="0">
                <a:solidFill>
                  <a:srgbClr val="EDEDED"/>
                </a:solidFill>
                <a:latin typeface="Cantarell"/>
                <a:ea typeface="Cantarell"/>
                <a:cs typeface="Cantarell"/>
                <a:sym typeface="Cantarel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aption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>
            <a:spLocks noGrp="1"/>
          </p:cNvSpPr>
          <p:nvPr>
            <p:ph type="title"/>
          </p:nvPr>
        </p:nvSpPr>
        <p:spPr>
          <a:xfrm>
            <a:off x="629841" y="365125"/>
            <a:ext cx="7886700" cy="3534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xfrm>
            <a:off x="629841" y="4489398"/>
            <a:ext cx="7885499" cy="1502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indent="0" rtl="0">
              <a:spcBef>
                <a:spcPts val="0"/>
              </a:spcBef>
              <a:buFont typeface="Cantarell"/>
              <a:buNone/>
              <a:defRPr/>
            </a:lvl1pPr>
            <a:lvl2pPr marL="342900" indent="0" rtl="0">
              <a:spcBef>
                <a:spcPts val="0"/>
              </a:spcBef>
              <a:buFont typeface="Cantarell"/>
              <a:buNone/>
              <a:defRPr/>
            </a:lvl2pPr>
            <a:lvl3pPr marL="685800" indent="0" rtl="0">
              <a:spcBef>
                <a:spcPts val="0"/>
              </a:spcBef>
              <a:buFont typeface="Cantarell"/>
              <a:buNone/>
              <a:defRPr/>
            </a:lvl3pPr>
            <a:lvl4pPr marL="1028700" indent="0" rtl="0">
              <a:spcBef>
                <a:spcPts val="0"/>
              </a:spcBef>
              <a:buFont typeface="Cantarell"/>
              <a:buNone/>
              <a:defRPr/>
            </a:lvl4pPr>
            <a:lvl5pPr marL="1371600" indent="0" rtl="0">
              <a:spcBef>
                <a:spcPts val="0"/>
              </a:spcBef>
              <a:buFont typeface="Cantarell"/>
              <a:buNone/>
              <a:defRPr/>
            </a:lvl5pPr>
            <a:lvl6pPr marL="1714500" indent="0" rtl="0">
              <a:spcBef>
                <a:spcPts val="0"/>
              </a:spcBef>
              <a:buFont typeface="Cantarell"/>
              <a:buNone/>
              <a:defRPr/>
            </a:lvl6pPr>
            <a:lvl7pPr marL="2057400" indent="0" rtl="0">
              <a:spcBef>
                <a:spcPts val="0"/>
              </a:spcBef>
              <a:buFont typeface="Cantarell"/>
              <a:buNone/>
              <a:defRPr/>
            </a:lvl7pPr>
            <a:lvl8pPr marL="2400300" indent="0" rtl="0">
              <a:spcBef>
                <a:spcPts val="0"/>
              </a:spcBef>
              <a:buFont typeface="Cantarell"/>
              <a:buNone/>
              <a:defRPr/>
            </a:lvl8pPr>
            <a:lvl9pPr marL="2743200" indent="0" rtl="0">
              <a:spcBef>
                <a:spcPts val="0"/>
              </a:spcBef>
              <a:buFont typeface="Cantarell"/>
              <a:buNone/>
              <a:defRPr/>
            </a:lvl9pPr>
          </a:lstStyle>
          <a:p>
            <a:endParaRPr/>
          </a:p>
        </p:txBody>
      </p:sp>
      <p:sp>
        <p:nvSpPr>
          <p:cNvPr id="194" name="Shape 19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5" name="Shape 19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6" name="Shape 19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900" b="0" i="0" u="none" strike="noStrike" cap="none" baseline="0">
                <a:solidFill>
                  <a:srgbClr val="EDEDED"/>
                </a:solidFill>
                <a:latin typeface="Cantarell"/>
                <a:ea typeface="Cantarell"/>
                <a:cs typeface="Cantarell"/>
                <a:sym typeface="Cantarel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 with Caption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>
            <a:spLocks noGrp="1"/>
          </p:cNvSpPr>
          <p:nvPr>
            <p:ph type="title"/>
          </p:nvPr>
        </p:nvSpPr>
        <p:spPr>
          <a:xfrm>
            <a:off x="1084658" y="365125"/>
            <a:ext cx="6977100" cy="299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1290483" y="3365557"/>
            <a:ext cx="6564300" cy="548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ntarell"/>
              <a:buNone/>
              <a:defRPr/>
            </a:lvl1pPr>
            <a:lvl2pPr marL="342900" indent="0" rtl="0">
              <a:spcBef>
                <a:spcPts val="0"/>
              </a:spcBef>
              <a:buFont typeface="Cantarell"/>
              <a:buNone/>
              <a:defRPr/>
            </a:lvl2pPr>
            <a:lvl3pPr marL="685800" indent="0" rtl="0">
              <a:spcBef>
                <a:spcPts val="0"/>
              </a:spcBef>
              <a:buFont typeface="Cantarell"/>
              <a:buNone/>
              <a:defRPr/>
            </a:lvl3pPr>
            <a:lvl4pPr marL="1028700" indent="0" rtl="0">
              <a:spcBef>
                <a:spcPts val="0"/>
              </a:spcBef>
              <a:buFont typeface="Cantarell"/>
              <a:buNone/>
              <a:defRPr/>
            </a:lvl4pPr>
            <a:lvl5pPr marL="1371600" indent="0" rtl="0">
              <a:spcBef>
                <a:spcPts val="0"/>
              </a:spcBef>
              <a:buFont typeface="Cantarell"/>
              <a:buNone/>
              <a:defRPr/>
            </a:lvl5pPr>
            <a:lvl6pPr marL="1714500" indent="0" rtl="0">
              <a:spcBef>
                <a:spcPts val="0"/>
              </a:spcBef>
              <a:buFont typeface="Cantarell"/>
              <a:buNone/>
              <a:defRPr/>
            </a:lvl6pPr>
            <a:lvl7pPr marL="2057400" indent="0" rtl="0">
              <a:spcBef>
                <a:spcPts val="0"/>
              </a:spcBef>
              <a:buFont typeface="Cantarell"/>
              <a:buNone/>
              <a:defRPr/>
            </a:lvl7pPr>
            <a:lvl8pPr marL="2400300" indent="0" rtl="0">
              <a:spcBef>
                <a:spcPts val="0"/>
              </a:spcBef>
              <a:buFont typeface="Cantarell"/>
              <a:buNone/>
              <a:defRPr/>
            </a:lvl8pPr>
            <a:lvl9pPr marL="2743200" indent="0" rtl="0">
              <a:spcBef>
                <a:spcPts val="0"/>
              </a:spcBef>
              <a:buFont typeface="Cantarell"/>
              <a:buNone/>
              <a:defRPr/>
            </a:lvl9pPr>
          </a:lstStyle>
          <a:p>
            <a:endParaRPr/>
          </a:p>
        </p:txBody>
      </p:sp>
      <p:sp>
        <p:nvSpPr>
          <p:cNvPr id="200" name="Shape 200"/>
          <p:cNvSpPr txBox="1">
            <a:spLocks noGrp="1"/>
          </p:cNvSpPr>
          <p:nvPr>
            <p:ph type="body" idx="2"/>
          </p:nvPr>
        </p:nvSpPr>
        <p:spPr>
          <a:xfrm>
            <a:off x="628650" y="4501728"/>
            <a:ext cx="7884299" cy="1489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indent="0" rtl="0">
              <a:spcBef>
                <a:spcPts val="0"/>
              </a:spcBef>
              <a:buFont typeface="Cantarell"/>
              <a:buNone/>
              <a:defRPr/>
            </a:lvl1pPr>
            <a:lvl2pPr marL="342900" indent="0" rtl="0">
              <a:spcBef>
                <a:spcPts val="0"/>
              </a:spcBef>
              <a:buFont typeface="Cantarell"/>
              <a:buNone/>
              <a:defRPr/>
            </a:lvl2pPr>
            <a:lvl3pPr marL="685800" indent="0" rtl="0">
              <a:spcBef>
                <a:spcPts val="0"/>
              </a:spcBef>
              <a:buFont typeface="Cantarell"/>
              <a:buNone/>
              <a:defRPr/>
            </a:lvl3pPr>
            <a:lvl4pPr marL="1028700" indent="0" rtl="0">
              <a:spcBef>
                <a:spcPts val="0"/>
              </a:spcBef>
              <a:buFont typeface="Cantarell"/>
              <a:buNone/>
              <a:defRPr/>
            </a:lvl4pPr>
            <a:lvl5pPr marL="1371600" indent="0" rtl="0">
              <a:spcBef>
                <a:spcPts val="0"/>
              </a:spcBef>
              <a:buFont typeface="Cantarell"/>
              <a:buNone/>
              <a:defRPr/>
            </a:lvl5pPr>
            <a:lvl6pPr marL="1714500" indent="0" rtl="0">
              <a:spcBef>
                <a:spcPts val="0"/>
              </a:spcBef>
              <a:buFont typeface="Cantarell"/>
              <a:buNone/>
              <a:defRPr/>
            </a:lvl6pPr>
            <a:lvl7pPr marL="2057400" indent="0" rtl="0">
              <a:spcBef>
                <a:spcPts val="0"/>
              </a:spcBef>
              <a:buFont typeface="Cantarell"/>
              <a:buNone/>
              <a:defRPr/>
            </a:lvl7pPr>
            <a:lvl8pPr marL="2400300" indent="0" rtl="0">
              <a:spcBef>
                <a:spcPts val="0"/>
              </a:spcBef>
              <a:buFont typeface="Cantarell"/>
              <a:buNone/>
              <a:defRPr/>
            </a:lvl8pPr>
            <a:lvl9pPr marL="2743200" indent="0" rtl="0">
              <a:spcBef>
                <a:spcPts val="0"/>
              </a:spcBef>
              <a:buFont typeface="Cantarell"/>
              <a:buNone/>
              <a:defRPr/>
            </a:lvl9pPr>
          </a:lstStyle>
          <a:p>
            <a:endParaRPr/>
          </a:p>
        </p:txBody>
      </p:sp>
      <p:sp>
        <p:nvSpPr>
          <p:cNvPr id="201" name="Shape 20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2" name="Shape 20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3" name="Shape 20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900" b="0" i="0" u="none" strike="noStrike" cap="none" baseline="0">
                <a:solidFill>
                  <a:srgbClr val="EDEDED"/>
                </a:solidFill>
                <a:latin typeface="Cantarell"/>
                <a:ea typeface="Cantarell"/>
                <a:cs typeface="Cantarell"/>
                <a:sym typeface="Cantarel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  <p:sp>
        <p:nvSpPr>
          <p:cNvPr id="204" name="Shape 204"/>
          <p:cNvSpPr txBox="1"/>
          <p:nvPr/>
        </p:nvSpPr>
        <p:spPr>
          <a:xfrm>
            <a:off x="833283" y="786824"/>
            <a:ext cx="457200" cy="5847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Cantarell"/>
              <a:buNone/>
            </a:pPr>
            <a:r>
              <a:rPr lang="en" sz="6000" b="0" i="0" u="none" strike="noStrike" cap="none" baseline="0">
                <a:solidFill>
                  <a:schemeClr val="lt1"/>
                </a:solidFill>
                <a:latin typeface="Cantarell"/>
                <a:ea typeface="Cantarell"/>
                <a:cs typeface="Cantarell"/>
                <a:sym typeface="Cantarell"/>
              </a:rPr>
              <a:t>“</a:t>
            </a:r>
          </a:p>
        </p:txBody>
      </p:sp>
      <p:sp>
        <p:nvSpPr>
          <p:cNvPr id="205" name="Shape 205"/>
          <p:cNvSpPr txBox="1"/>
          <p:nvPr/>
        </p:nvSpPr>
        <p:spPr>
          <a:xfrm>
            <a:off x="7828359" y="2743200"/>
            <a:ext cx="457200" cy="5847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chemeClr val="lt1"/>
              </a:buClr>
              <a:buSzPct val="25000"/>
              <a:buFont typeface="Cantarell"/>
              <a:buNone/>
            </a:pPr>
            <a:r>
              <a:rPr lang="en" sz="6000" b="0" i="0" u="none" strike="noStrike" cap="none" baseline="0">
                <a:solidFill>
                  <a:schemeClr val="lt1"/>
                </a:solidFill>
                <a:latin typeface="Cantarell"/>
                <a:ea typeface="Cantarell"/>
                <a:cs typeface="Cantarell"/>
                <a:sym typeface="Cantarell"/>
              </a:rPr>
              <a:t>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ame Card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>
            <a:spLocks noGrp="1"/>
          </p:cNvSpPr>
          <p:nvPr>
            <p:ph type="title"/>
          </p:nvPr>
        </p:nvSpPr>
        <p:spPr>
          <a:xfrm>
            <a:off x="629841" y="2326967"/>
            <a:ext cx="7886700" cy="2511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8" name="Shape 208"/>
          <p:cNvSpPr txBox="1">
            <a:spLocks noGrp="1"/>
          </p:cNvSpPr>
          <p:nvPr>
            <p:ph type="body" idx="1"/>
          </p:nvPr>
        </p:nvSpPr>
        <p:spPr>
          <a:xfrm>
            <a:off x="629841" y="4850580"/>
            <a:ext cx="7885499" cy="1140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ntarell"/>
              <a:buNone/>
              <a:defRPr/>
            </a:lvl1pPr>
            <a:lvl2pPr marL="342900" indent="0" rtl="0">
              <a:spcBef>
                <a:spcPts val="0"/>
              </a:spcBef>
              <a:buFont typeface="Cantarell"/>
              <a:buNone/>
              <a:defRPr/>
            </a:lvl2pPr>
            <a:lvl3pPr marL="685800" indent="0" rtl="0">
              <a:spcBef>
                <a:spcPts val="0"/>
              </a:spcBef>
              <a:buFont typeface="Cantarell"/>
              <a:buNone/>
              <a:defRPr/>
            </a:lvl3pPr>
            <a:lvl4pPr marL="1028700" indent="0" rtl="0">
              <a:spcBef>
                <a:spcPts val="0"/>
              </a:spcBef>
              <a:buFont typeface="Cantarell"/>
              <a:buNone/>
              <a:defRPr/>
            </a:lvl4pPr>
            <a:lvl5pPr marL="1371600" indent="0" rtl="0">
              <a:spcBef>
                <a:spcPts val="0"/>
              </a:spcBef>
              <a:buFont typeface="Cantarell"/>
              <a:buNone/>
              <a:defRPr/>
            </a:lvl5pPr>
            <a:lvl6pPr marL="1714500" indent="0" rtl="0">
              <a:spcBef>
                <a:spcPts val="0"/>
              </a:spcBef>
              <a:buFont typeface="Cantarell"/>
              <a:buNone/>
              <a:defRPr/>
            </a:lvl6pPr>
            <a:lvl7pPr marL="2057400" indent="0" rtl="0">
              <a:spcBef>
                <a:spcPts val="0"/>
              </a:spcBef>
              <a:buFont typeface="Cantarell"/>
              <a:buNone/>
              <a:defRPr/>
            </a:lvl7pPr>
            <a:lvl8pPr marL="2400300" indent="0" rtl="0">
              <a:spcBef>
                <a:spcPts val="0"/>
              </a:spcBef>
              <a:buFont typeface="Cantarell"/>
              <a:buNone/>
              <a:defRPr/>
            </a:lvl8pPr>
            <a:lvl9pPr marL="2743200" indent="0" rtl="0">
              <a:spcBef>
                <a:spcPts val="0"/>
              </a:spcBef>
              <a:buFont typeface="Cantarell"/>
              <a:buNone/>
              <a:defRPr/>
            </a:lvl9pPr>
          </a:lstStyle>
          <a:p>
            <a:endParaRPr/>
          </a:p>
        </p:txBody>
      </p:sp>
      <p:sp>
        <p:nvSpPr>
          <p:cNvPr id="209" name="Shape 20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10" name="Shape 21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11" name="Shape 21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900" b="0" i="0" u="none" strike="noStrike" cap="none" baseline="0">
                <a:solidFill>
                  <a:srgbClr val="EDEDED"/>
                </a:solidFill>
                <a:latin typeface="Cantarell"/>
                <a:ea typeface="Cantarell"/>
                <a:cs typeface="Cantarell"/>
                <a:sym typeface="Cantarel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Column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rgbClr val="EDEDED"/>
              </a:buClr>
              <a:buFont typeface="Cantarel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14" name="Shape 214"/>
          <p:cNvSpPr txBox="1">
            <a:spLocks noGrp="1"/>
          </p:cNvSpPr>
          <p:nvPr>
            <p:ph type="body" idx="1"/>
          </p:nvPr>
        </p:nvSpPr>
        <p:spPr>
          <a:xfrm>
            <a:off x="1002961" y="1885950"/>
            <a:ext cx="2210099" cy="576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chemeClr val="lt2"/>
              </a:buClr>
              <a:buFont typeface="Cantarell"/>
              <a:buNone/>
              <a:defRPr/>
            </a:lvl1pPr>
            <a:lvl2pPr marL="342900" indent="0" rtl="0">
              <a:spcBef>
                <a:spcPts val="0"/>
              </a:spcBef>
              <a:buFont typeface="Cantarell"/>
              <a:buNone/>
              <a:defRPr/>
            </a:lvl2pPr>
            <a:lvl3pPr marL="685800" indent="0" rtl="0">
              <a:spcBef>
                <a:spcPts val="0"/>
              </a:spcBef>
              <a:buFont typeface="Cantarell"/>
              <a:buNone/>
              <a:defRPr/>
            </a:lvl3pPr>
            <a:lvl4pPr marL="1028700" indent="0" rtl="0">
              <a:spcBef>
                <a:spcPts val="0"/>
              </a:spcBef>
              <a:buFont typeface="Cantarell"/>
              <a:buNone/>
              <a:defRPr/>
            </a:lvl4pPr>
            <a:lvl5pPr marL="1371600" indent="0" rtl="0">
              <a:spcBef>
                <a:spcPts val="0"/>
              </a:spcBef>
              <a:buFont typeface="Cantarell"/>
              <a:buNone/>
              <a:defRPr/>
            </a:lvl5pPr>
            <a:lvl6pPr marL="1714500" indent="0" rtl="0">
              <a:spcBef>
                <a:spcPts val="0"/>
              </a:spcBef>
              <a:buFont typeface="Cantarell"/>
              <a:buNone/>
              <a:defRPr/>
            </a:lvl6pPr>
            <a:lvl7pPr marL="2057400" indent="0" rtl="0">
              <a:spcBef>
                <a:spcPts val="0"/>
              </a:spcBef>
              <a:buFont typeface="Cantarell"/>
              <a:buNone/>
              <a:defRPr/>
            </a:lvl7pPr>
            <a:lvl8pPr marL="2400300" indent="0" rtl="0">
              <a:spcBef>
                <a:spcPts val="0"/>
              </a:spcBef>
              <a:buFont typeface="Cantarell"/>
              <a:buNone/>
              <a:defRPr/>
            </a:lvl8pPr>
            <a:lvl9pPr marL="2743200" indent="0" rtl="0">
              <a:spcBef>
                <a:spcPts val="0"/>
              </a:spcBef>
              <a:buFont typeface="Cantarell"/>
              <a:buNone/>
              <a:defRPr/>
            </a:lvl9pPr>
          </a:lstStyle>
          <a:p>
            <a:endParaRPr/>
          </a:p>
        </p:txBody>
      </p:sp>
      <p:sp>
        <p:nvSpPr>
          <p:cNvPr id="215" name="Shape 215"/>
          <p:cNvSpPr txBox="1">
            <a:spLocks noGrp="1"/>
          </p:cNvSpPr>
          <p:nvPr>
            <p:ph type="body" idx="2"/>
          </p:nvPr>
        </p:nvSpPr>
        <p:spPr>
          <a:xfrm>
            <a:off x="1017598" y="2571750"/>
            <a:ext cx="2195400" cy="358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ntarell"/>
              <a:buNone/>
              <a:defRPr/>
            </a:lvl1pPr>
            <a:lvl2pPr marL="342900" indent="0" rtl="0">
              <a:spcBef>
                <a:spcPts val="0"/>
              </a:spcBef>
              <a:buFont typeface="Cantarell"/>
              <a:buNone/>
              <a:defRPr/>
            </a:lvl2pPr>
            <a:lvl3pPr marL="685800" indent="0" rtl="0">
              <a:spcBef>
                <a:spcPts val="0"/>
              </a:spcBef>
              <a:buFont typeface="Cantarell"/>
              <a:buNone/>
              <a:defRPr/>
            </a:lvl3pPr>
            <a:lvl4pPr marL="1028700" indent="0" rtl="0">
              <a:spcBef>
                <a:spcPts val="0"/>
              </a:spcBef>
              <a:buFont typeface="Cantarell"/>
              <a:buNone/>
              <a:defRPr/>
            </a:lvl4pPr>
            <a:lvl5pPr marL="1371600" indent="0" rtl="0">
              <a:spcBef>
                <a:spcPts val="0"/>
              </a:spcBef>
              <a:buFont typeface="Cantarell"/>
              <a:buNone/>
              <a:defRPr/>
            </a:lvl5pPr>
            <a:lvl6pPr marL="1714500" indent="0" rtl="0">
              <a:spcBef>
                <a:spcPts val="0"/>
              </a:spcBef>
              <a:buFont typeface="Cantarell"/>
              <a:buNone/>
              <a:defRPr/>
            </a:lvl6pPr>
            <a:lvl7pPr marL="2057400" indent="0" rtl="0">
              <a:spcBef>
                <a:spcPts val="0"/>
              </a:spcBef>
              <a:buFont typeface="Cantarell"/>
              <a:buNone/>
              <a:defRPr/>
            </a:lvl7pPr>
            <a:lvl8pPr marL="2400300" indent="0" rtl="0">
              <a:spcBef>
                <a:spcPts val="0"/>
              </a:spcBef>
              <a:buFont typeface="Cantarell"/>
              <a:buNone/>
              <a:defRPr/>
            </a:lvl8pPr>
            <a:lvl9pPr marL="2743200" indent="0" rtl="0">
              <a:spcBef>
                <a:spcPts val="0"/>
              </a:spcBef>
              <a:buFont typeface="Cantarell"/>
              <a:buNone/>
              <a:defRPr/>
            </a:lvl9pPr>
          </a:lstStyle>
          <a:p>
            <a:endParaRPr/>
          </a:p>
        </p:txBody>
      </p:sp>
      <p:sp>
        <p:nvSpPr>
          <p:cNvPr id="216" name="Shape 216"/>
          <p:cNvSpPr txBox="1">
            <a:spLocks noGrp="1"/>
          </p:cNvSpPr>
          <p:nvPr>
            <p:ph type="body" idx="3"/>
          </p:nvPr>
        </p:nvSpPr>
        <p:spPr>
          <a:xfrm>
            <a:off x="3440996" y="1885950"/>
            <a:ext cx="2202299" cy="576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buClr>
                <a:schemeClr val="lt2"/>
              </a:buClr>
              <a:buFont typeface="Cantarel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17" name="Shape 217"/>
          <p:cNvSpPr txBox="1">
            <a:spLocks noGrp="1"/>
          </p:cNvSpPr>
          <p:nvPr>
            <p:ph type="body" idx="4"/>
          </p:nvPr>
        </p:nvSpPr>
        <p:spPr>
          <a:xfrm>
            <a:off x="3433080" y="2571750"/>
            <a:ext cx="2210099" cy="358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ntarell"/>
              <a:buNone/>
              <a:defRPr/>
            </a:lvl1pPr>
            <a:lvl2pPr marL="342900" indent="0" rtl="0">
              <a:spcBef>
                <a:spcPts val="0"/>
              </a:spcBef>
              <a:buFont typeface="Cantarell"/>
              <a:buNone/>
              <a:defRPr/>
            </a:lvl2pPr>
            <a:lvl3pPr marL="685800" indent="0" rtl="0">
              <a:spcBef>
                <a:spcPts val="0"/>
              </a:spcBef>
              <a:buFont typeface="Cantarell"/>
              <a:buNone/>
              <a:defRPr/>
            </a:lvl3pPr>
            <a:lvl4pPr marL="1028700" indent="0" rtl="0">
              <a:spcBef>
                <a:spcPts val="0"/>
              </a:spcBef>
              <a:buFont typeface="Cantarell"/>
              <a:buNone/>
              <a:defRPr/>
            </a:lvl4pPr>
            <a:lvl5pPr marL="1371600" indent="0" rtl="0">
              <a:spcBef>
                <a:spcPts val="0"/>
              </a:spcBef>
              <a:buFont typeface="Cantarell"/>
              <a:buNone/>
              <a:defRPr/>
            </a:lvl5pPr>
            <a:lvl6pPr marL="1714500" indent="0" rtl="0">
              <a:spcBef>
                <a:spcPts val="0"/>
              </a:spcBef>
              <a:buFont typeface="Cantarell"/>
              <a:buNone/>
              <a:defRPr/>
            </a:lvl6pPr>
            <a:lvl7pPr marL="2057400" indent="0" rtl="0">
              <a:spcBef>
                <a:spcPts val="0"/>
              </a:spcBef>
              <a:buFont typeface="Cantarell"/>
              <a:buNone/>
              <a:defRPr/>
            </a:lvl7pPr>
            <a:lvl8pPr marL="2400300" indent="0" rtl="0">
              <a:spcBef>
                <a:spcPts val="0"/>
              </a:spcBef>
              <a:buFont typeface="Cantarell"/>
              <a:buNone/>
              <a:defRPr/>
            </a:lvl8pPr>
            <a:lvl9pPr marL="2743200" indent="0" rtl="0">
              <a:spcBef>
                <a:spcPts val="0"/>
              </a:spcBef>
              <a:buFont typeface="Cantarell"/>
              <a:buNone/>
              <a:defRPr/>
            </a:lvl9pPr>
          </a:lstStyle>
          <a:p>
            <a:endParaRPr/>
          </a:p>
        </p:txBody>
      </p:sp>
      <p:sp>
        <p:nvSpPr>
          <p:cNvPr id="218" name="Shape 218"/>
          <p:cNvSpPr txBox="1">
            <a:spLocks noGrp="1"/>
          </p:cNvSpPr>
          <p:nvPr>
            <p:ph type="body" idx="5"/>
          </p:nvPr>
        </p:nvSpPr>
        <p:spPr>
          <a:xfrm>
            <a:off x="5871776" y="1885950"/>
            <a:ext cx="2198999" cy="576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buClr>
                <a:schemeClr val="lt2"/>
              </a:buClr>
              <a:buFont typeface="Cantarel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19" name="Shape 219"/>
          <p:cNvSpPr txBox="1">
            <a:spLocks noGrp="1"/>
          </p:cNvSpPr>
          <p:nvPr>
            <p:ph type="body" idx="6"/>
          </p:nvPr>
        </p:nvSpPr>
        <p:spPr>
          <a:xfrm>
            <a:off x="5871776" y="2571750"/>
            <a:ext cx="2198999" cy="358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ntarell"/>
              <a:buNone/>
              <a:defRPr/>
            </a:lvl1pPr>
            <a:lvl2pPr marL="342900" indent="0" rtl="0">
              <a:spcBef>
                <a:spcPts val="0"/>
              </a:spcBef>
              <a:buFont typeface="Cantarell"/>
              <a:buNone/>
              <a:defRPr/>
            </a:lvl2pPr>
            <a:lvl3pPr marL="685800" indent="0" rtl="0">
              <a:spcBef>
                <a:spcPts val="0"/>
              </a:spcBef>
              <a:buFont typeface="Cantarell"/>
              <a:buNone/>
              <a:defRPr/>
            </a:lvl3pPr>
            <a:lvl4pPr marL="1028700" indent="0" rtl="0">
              <a:spcBef>
                <a:spcPts val="0"/>
              </a:spcBef>
              <a:buFont typeface="Cantarell"/>
              <a:buNone/>
              <a:defRPr/>
            </a:lvl4pPr>
            <a:lvl5pPr marL="1371600" indent="0" rtl="0">
              <a:spcBef>
                <a:spcPts val="0"/>
              </a:spcBef>
              <a:buFont typeface="Cantarell"/>
              <a:buNone/>
              <a:defRPr/>
            </a:lvl5pPr>
            <a:lvl6pPr marL="1714500" indent="0" rtl="0">
              <a:spcBef>
                <a:spcPts val="0"/>
              </a:spcBef>
              <a:buFont typeface="Cantarell"/>
              <a:buNone/>
              <a:defRPr/>
            </a:lvl6pPr>
            <a:lvl7pPr marL="2057400" indent="0" rtl="0">
              <a:spcBef>
                <a:spcPts val="0"/>
              </a:spcBef>
              <a:buFont typeface="Cantarell"/>
              <a:buNone/>
              <a:defRPr/>
            </a:lvl7pPr>
            <a:lvl8pPr marL="2400300" indent="0" rtl="0">
              <a:spcBef>
                <a:spcPts val="0"/>
              </a:spcBef>
              <a:buFont typeface="Cantarell"/>
              <a:buNone/>
              <a:defRPr/>
            </a:lvl8pPr>
            <a:lvl9pPr marL="2743200" indent="0" rtl="0">
              <a:spcBef>
                <a:spcPts val="0"/>
              </a:spcBef>
              <a:buFont typeface="Cantarell"/>
              <a:buNone/>
              <a:defRPr/>
            </a:lvl9pPr>
          </a:lstStyle>
          <a:p>
            <a:endParaRPr/>
          </a:p>
        </p:txBody>
      </p:sp>
      <p:sp>
        <p:nvSpPr>
          <p:cNvPr id="220" name="Shape 22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1" name="Shape 22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2" name="Shape 22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900" b="0" i="0" u="none" strike="noStrike" cap="none" baseline="0">
                <a:solidFill>
                  <a:srgbClr val="EDEDED"/>
                </a:solidFill>
                <a:latin typeface="Cantarell"/>
                <a:ea typeface="Cantarell"/>
                <a:cs typeface="Cantarell"/>
                <a:sym typeface="Cantarel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Picture Column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rgbClr val="EDEDED"/>
              </a:buClr>
              <a:buFont typeface="Cantarel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999063" y="4297503"/>
            <a:ext cx="2205000" cy="576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EDEDED"/>
              </a:buClr>
              <a:buFont typeface="Cantarell"/>
              <a:buNone/>
              <a:defRPr/>
            </a:lvl1pPr>
            <a:lvl2pPr marL="342900" indent="0" rtl="0">
              <a:spcBef>
                <a:spcPts val="0"/>
              </a:spcBef>
              <a:buFont typeface="Cantarell"/>
              <a:buNone/>
              <a:defRPr/>
            </a:lvl2pPr>
            <a:lvl3pPr marL="685800" indent="0" rtl="0">
              <a:spcBef>
                <a:spcPts val="0"/>
              </a:spcBef>
              <a:buFont typeface="Cantarell"/>
              <a:buNone/>
              <a:defRPr/>
            </a:lvl3pPr>
            <a:lvl4pPr marL="1028700" indent="0" rtl="0">
              <a:spcBef>
                <a:spcPts val="0"/>
              </a:spcBef>
              <a:buFont typeface="Cantarell"/>
              <a:buNone/>
              <a:defRPr/>
            </a:lvl4pPr>
            <a:lvl5pPr marL="1371600" indent="0" rtl="0">
              <a:spcBef>
                <a:spcPts val="0"/>
              </a:spcBef>
              <a:buFont typeface="Cantarell"/>
              <a:buNone/>
              <a:defRPr/>
            </a:lvl5pPr>
            <a:lvl6pPr marL="1714500" indent="0" rtl="0">
              <a:spcBef>
                <a:spcPts val="0"/>
              </a:spcBef>
              <a:buFont typeface="Cantarell"/>
              <a:buNone/>
              <a:defRPr/>
            </a:lvl6pPr>
            <a:lvl7pPr marL="2057400" indent="0" rtl="0">
              <a:spcBef>
                <a:spcPts val="0"/>
              </a:spcBef>
              <a:buFont typeface="Cantarell"/>
              <a:buNone/>
              <a:defRPr/>
            </a:lvl7pPr>
            <a:lvl8pPr marL="2400300" indent="0" rtl="0">
              <a:spcBef>
                <a:spcPts val="0"/>
              </a:spcBef>
              <a:buFont typeface="Cantarell"/>
              <a:buNone/>
              <a:defRPr/>
            </a:lvl8pPr>
            <a:lvl9pPr marL="2743200" indent="0" rtl="0">
              <a:spcBef>
                <a:spcPts val="0"/>
              </a:spcBef>
              <a:buFont typeface="Cantarell"/>
              <a:buNone/>
              <a:defRPr/>
            </a:lvl9pPr>
          </a:lstStyle>
          <a:p>
            <a:endParaRPr/>
          </a:p>
        </p:txBody>
      </p:sp>
      <p:sp>
        <p:nvSpPr>
          <p:cNvPr id="226" name="Shape 226"/>
          <p:cNvSpPr>
            <a:spLocks noGrp="1"/>
          </p:cNvSpPr>
          <p:nvPr>
            <p:ph type="pic" idx="2"/>
          </p:nvPr>
        </p:nvSpPr>
        <p:spPr>
          <a:xfrm>
            <a:off x="999063" y="2256353"/>
            <a:ext cx="2205000" cy="1524000"/>
          </a:xfrm>
          <a:prstGeom prst="roundRect">
            <a:avLst>
              <a:gd name="adj" fmla="val 1858"/>
            </a:avLst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0"/>
              </a:spcBef>
              <a:buClr>
                <a:srgbClr val="EDEDED"/>
              </a:buClr>
              <a:buFont typeface="Cantarell"/>
              <a:buNone/>
              <a:defRPr/>
            </a:lvl1pPr>
            <a:lvl2pPr marL="342900" marR="0" indent="0" algn="l" rtl="0">
              <a:spcBef>
                <a:spcPts val="0"/>
              </a:spcBef>
              <a:buClr>
                <a:schemeClr val="lt1"/>
              </a:buClr>
              <a:buFont typeface="Cantarell"/>
              <a:buNone/>
              <a:defRPr/>
            </a:lvl2pPr>
            <a:lvl3pPr marL="685800" marR="0" indent="0" algn="l" rtl="0">
              <a:spcBef>
                <a:spcPts val="0"/>
              </a:spcBef>
              <a:buClr>
                <a:schemeClr val="lt1"/>
              </a:buClr>
              <a:buFont typeface="Cantarell"/>
              <a:buNone/>
              <a:defRPr/>
            </a:lvl3pPr>
            <a:lvl4pPr marL="1028700" marR="0" indent="0" algn="l" rtl="0">
              <a:spcBef>
                <a:spcPts val="0"/>
              </a:spcBef>
              <a:buClr>
                <a:schemeClr val="lt1"/>
              </a:buClr>
              <a:buFont typeface="Cantarell"/>
              <a:buNone/>
              <a:defRPr/>
            </a:lvl4pPr>
            <a:lvl5pPr marL="1371600" marR="0" indent="0" algn="l" rtl="0">
              <a:spcBef>
                <a:spcPts val="0"/>
              </a:spcBef>
              <a:buClr>
                <a:schemeClr val="lt1"/>
              </a:buClr>
              <a:buFont typeface="Cantarell"/>
              <a:buNone/>
              <a:defRPr/>
            </a:lvl5pPr>
            <a:lvl6pPr marL="1714500" marR="0" indent="0" algn="l" rtl="0">
              <a:spcBef>
                <a:spcPts val="0"/>
              </a:spcBef>
              <a:buClr>
                <a:schemeClr val="lt1"/>
              </a:buClr>
              <a:buFont typeface="Cantarell"/>
              <a:buNone/>
              <a:defRPr/>
            </a:lvl6pPr>
            <a:lvl7pPr marL="2057400" marR="0" indent="0" algn="l" rtl="0">
              <a:spcBef>
                <a:spcPts val="0"/>
              </a:spcBef>
              <a:buClr>
                <a:schemeClr val="lt1"/>
              </a:buClr>
              <a:buFont typeface="Cantarell"/>
              <a:buNone/>
              <a:defRPr/>
            </a:lvl7pPr>
            <a:lvl8pPr marL="2400300" marR="0" indent="0" algn="l" rtl="0">
              <a:spcBef>
                <a:spcPts val="0"/>
              </a:spcBef>
              <a:buClr>
                <a:schemeClr val="lt1"/>
              </a:buClr>
              <a:buFont typeface="Cantarell"/>
              <a:buNone/>
              <a:defRPr/>
            </a:lvl8pPr>
            <a:lvl9pPr marL="2743200" marR="0" indent="0" algn="l" rtl="0">
              <a:spcBef>
                <a:spcPts val="0"/>
              </a:spcBef>
              <a:buClr>
                <a:schemeClr val="lt1"/>
              </a:buClr>
              <a:buFont typeface="Cantarell"/>
              <a:buNone/>
              <a:defRPr/>
            </a:lvl9pPr>
          </a:lstStyle>
          <a:p>
            <a:endParaRPr/>
          </a:p>
        </p:txBody>
      </p:sp>
      <p:sp>
        <p:nvSpPr>
          <p:cNvPr id="227" name="Shape 227"/>
          <p:cNvSpPr txBox="1">
            <a:spLocks noGrp="1"/>
          </p:cNvSpPr>
          <p:nvPr>
            <p:ph type="body" idx="3"/>
          </p:nvPr>
        </p:nvSpPr>
        <p:spPr>
          <a:xfrm>
            <a:off x="999063" y="4873766"/>
            <a:ext cx="2205000" cy="659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ntarell"/>
              <a:buNone/>
              <a:defRPr/>
            </a:lvl1pPr>
            <a:lvl2pPr marL="342900" indent="0" rtl="0">
              <a:spcBef>
                <a:spcPts val="0"/>
              </a:spcBef>
              <a:buFont typeface="Cantarell"/>
              <a:buNone/>
              <a:defRPr/>
            </a:lvl2pPr>
            <a:lvl3pPr marL="685800" indent="0" rtl="0">
              <a:spcBef>
                <a:spcPts val="0"/>
              </a:spcBef>
              <a:buFont typeface="Cantarell"/>
              <a:buNone/>
              <a:defRPr/>
            </a:lvl3pPr>
            <a:lvl4pPr marL="1028700" indent="0" rtl="0">
              <a:spcBef>
                <a:spcPts val="0"/>
              </a:spcBef>
              <a:buFont typeface="Cantarell"/>
              <a:buNone/>
              <a:defRPr/>
            </a:lvl4pPr>
            <a:lvl5pPr marL="1371600" indent="0" rtl="0">
              <a:spcBef>
                <a:spcPts val="0"/>
              </a:spcBef>
              <a:buFont typeface="Cantarell"/>
              <a:buNone/>
              <a:defRPr/>
            </a:lvl5pPr>
            <a:lvl6pPr marL="1714500" indent="0" rtl="0">
              <a:spcBef>
                <a:spcPts val="0"/>
              </a:spcBef>
              <a:buFont typeface="Cantarell"/>
              <a:buNone/>
              <a:defRPr/>
            </a:lvl6pPr>
            <a:lvl7pPr marL="2057400" indent="0" rtl="0">
              <a:spcBef>
                <a:spcPts val="0"/>
              </a:spcBef>
              <a:buFont typeface="Cantarell"/>
              <a:buNone/>
              <a:defRPr/>
            </a:lvl7pPr>
            <a:lvl8pPr marL="2400300" indent="0" rtl="0">
              <a:spcBef>
                <a:spcPts val="0"/>
              </a:spcBef>
              <a:buFont typeface="Cantarell"/>
              <a:buNone/>
              <a:defRPr/>
            </a:lvl8pPr>
            <a:lvl9pPr marL="2743200" indent="0" rtl="0">
              <a:spcBef>
                <a:spcPts val="0"/>
              </a:spcBef>
              <a:buFont typeface="Cantarell"/>
              <a:buNone/>
              <a:defRPr/>
            </a:lvl9pPr>
          </a:lstStyle>
          <a:p>
            <a:endParaRPr/>
          </a:p>
        </p:txBody>
      </p:sp>
      <p:sp>
        <p:nvSpPr>
          <p:cNvPr id="228" name="Shape 228"/>
          <p:cNvSpPr txBox="1">
            <a:spLocks noGrp="1"/>
          </p:cNvSpPr>
          <p:nvPr>
            <p:ph type="body" idx="4"/>
          </p:nvPr>
        </p:nvSpPr>
        <p:spPr>
          <a:xfrm>
            <a:off x="3426748" y="4297503"/>
            <a:ext cx="2197799" cy="576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EDEDED"/>
              </a:buClr>
              <a:buFont typeface="Cantarell"/>
              <a:buNone/>
              <a:defRPr/>
            </a:lvl1pPr>
            <a:lvl2pPr marL="342900" indent="0" rtl="0">
              <a:spcBef>
                <a:spcPts val="0"/>
              </a:spcBef>
              <a:buFont typeface="Cantarell"/>
              <a:buNone/>
              <a:defRPr/>
            </a:lvl2pPr>
            <a:lvl3pPr marL="685800" indent="0" rtl="0">
              <a:spcBef>
                <a:spcPts val="0"/>
              </a:spcBef>
              <a:buFont typeface="Cantarell"/>
              <a:buNone/>
              <a:defRPr/>
            </a:lvl3pPr>
            <a:lvl4pPr marL="1028700" indent="0" rtl="0">
              <a:spcBef>
                <a:spcPts val="0"/>
              </a:spcBef>
              <a:buFont typeface="Cantarell"/>
              <a:buNone/>
              <a:defRPr/>
            </a:lvl4pPr>
            <a:lvl5pPr marL="1371600" indent="0" rtl="0">
              <a:spcBef>
                <a:spcPts val="0"/>
              </a:spcBef>
              <a:buFont typeface="Cantarell"/>
              <a:buNone/>
              <a:defRPr/>
            </a:lvl5pPr>
            <a:lvl6pPr marL="1714500" indent="0" rtl="0">
              <a:spcBef>
                <a:spcPts val="0"/>
              </a:spcBef>
              <a:buFont typeface="Cantarell"/>
              <a:buNone/>
              <a:defRPr/>
            </a:lvl6pPr>
            <a:lvl7pPr marL="2057400" indent="0" rtl="0">
              <a:spcBef>
                <a:spcPts val="0"/>
              </a:spcBef>
              <a:buFont typeface="Cantarell"/>
              <a:buNone/>
              <a:defRPr/>
            </a:lvl7pPr>
            <a:lvl8pPr marL="2400300" indent="0" rtl="0">
              <a:spcBef>
                <a:spcPts val="0"/>
              </a:spcBef>
              <a:buFont typeface="Cantarell"/>
              <a:buNone/>
              <a:defRPr/>
            </a:lvl8pPr>
            <a:lvl9pPr marL="2743200" indent="0" rtl="0">
              <a:spcBef>
                <a:spcPts val="0"/>
              </a:spcBef>
              <a:buFont typeface="Cantarell"/>
              <a:buNone/>
              <a:defRPr/>
            </a:lvl9pPr>
          </a:lstStyle>
          <a:p>
            <a:endParaRPr/>
          </a:p>
        </p:txBody>
      </p:sp>
      <p:sp>
        <p:nvSpPr>
          <p:cNvPr id="229" name="Shape 229"/>
          <p:cNvSpPr>
            <a:spLocks noGrp="1"/>
          </p:cNvSpPr>
          <p:nvPr>
            <p:ph type="pic" idx="5"/>
          </p:nvPr>
        </p:nvSpPr>
        <p:spPr>
          <a:xfrm>
            <a:off x="3426746" y="2256353"/>
            <a:ext cx="2197799" cy="1524000"/>
          </a:xfrm>
          <a:prstGeom prst="roundRect">
            <a:avLst>
              <a:gd name="adj" fmla="val 1858"/>
            </a:avLst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0"/>
              </a:spcBef>
              <a:buClr>
                <a:srgbClr val="EDEDED"/>
              </a:buClr>
              <a:buFont typeface="Cantarell"/>
              <a:buNone/>
              <a:defRPr/>
            </a:lvl1pPr>
            <a:lvl2pPr marL="342900" marR="0" indent="0" algn="l" rtl="0">
              <a:spcBef>
                <a:spcPts val="0"/>
              </a:spcBef>
              <a:buClr>
                <a:schemeClr val="lt1"/>
              </a:buClr>
              <a:buFont typeface="Cantarell"/>
              <a:buNone/>
              <a:defRPr/>
            </a:lvl2pPr>
            <a:lvl3pPr marL="685800" marR="0" indent="0" algn="l" rtl="0">
              <a:spcBef>
                <a:spcPts val="0"/>
              </a:spcBef>
              <a:buClr>
                <a:schemeClr val="lt1"/>
              </a:buClr>
              <a:buFont typeface="Cantarell"/>
              <a:buNone/>
              <a:defRPr/>
            </a:lvl3pPr>
            <a:lvl4pPr marL="1028700" marR="0" indent="0" algn="l" rtl="0">
              <a:spcBef>
                <a:spcPts val="0"/>
              </a:spcBef>
              <a:buClr>
                <a:schemeClr val="lt1"/>
              </a:buClr>
              <a:buFont typeface="Cantarell"/>
              <a:buNone/>
              <a:defRPr/>
            </a:lvl4pPr>
            <a:lvl5pPr marL="1371600" marR="0" indent="0" algn="l" rtl="0">
              <a:spcBef>
                <a:spcPts val="0"/>
              </a:spcBef>
              <a:buClr>
                <a:schemeClr val="lt1"/>
              </a:buClr>
              <a:buFont typeface="Cantarell"/>
              <a:buNone/>
              <a:defRPr/>
            </a:lvl5pPr>
            <a:lvl6pPr marL="1714500" marR="0" indent="0" algn="l" rtl="0">
              <a:spcBef>
                <a:spcPts val="0"/>
              </a:spcBef>
              <a:buClr>
                <a:schemeClr val="lt1"/>
              </a:buClr>
              <a:buFont typeface="Cantarell"/>
              <a:buNone/>
              <a:defRPr/>
            </a:lvl6pPr>
            <a:lvl7pPr marL="2057400" marR="0" indent="0" algn="l" rtl="0">
              <a:spcBef>
                <a:spcPts val="0"/>
              </a:spcBef>
              <a:buClr>
                <a:schemeClr val="lt1"/>
              </a:buClr>
              <a:buFont typeface="Cantarell"/>
              <a:buNone/>
              <a:defRPr/>
            </a:lvl7pPr>
            <a:lvl8pPr marL="2400300" marR="0" indent="0" algn="l" rtl="0">
              <a:spcBef>
                <a:spcPts val="0"/>
              </a:spcBef>
              <a:buClr>
                <a:schemeClr val="lt1"/>
              </a:buClr>
              <a:buFont typeface="Cantarell"/>
              <a:buNone/>
              <a:defRPr/>
            </a:lvl8pPr>
            <a:lvl9pPr marL="2743200" marR="0" indent="0" algn="l" rtl="0">
              <a:spcBef>
                <a:spcPts val="0"/>
              </a:spcBef>
              <a:buClr>
                <a:schemeClr val="lt1"/>
              </a:buClr>
              <a:buFont typeface="Cantarell"/>
              <a:buNone/>
              <a:defRPr/>
            </a:lvl9pPr>
          </a:lstStyle>
          <a:p>
            <a:endParaRPr/>
          </a:p>
        </p:txBody>
      </p:sp>
      <p:sp>
        <p:nvSpPr>
          <p:cNvPr id="230" name="Shape 230"/>
          <p:cNvSpPr txBox="1">
            <a:spLocks noGrp="1"/>
          </p:cNvSpPr>
          <p:nvPr>
            <p:ph type="body" idx="6"/>
          </p:nvPr>
        </p:nvSpPr>
        <p:spPr>
          <a:xfrm>
            <a:off x="3425732" y="4873764"/>
            <a:ext cx="2200800" cy="659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ntarell"/>
              <a:buNone/>
              <a:defRPr/>
            </a:lvl1pPr>
            <a:lvl2pPr marL="342900" indent="0" rtl="0">
              <a:spcBef>
                <a:spcPts val="0"/>
              </a:spcBef>
              <a:buFont typeface="Cantarell"/>
              <a:buNone/>
              <a:defRPr/>
            </a:lvl2pPr>
            <a:lvl3pPr marL="685800" indent="0" rtl="0">
              <a:spcBef>
                <a:spcPts val="0"/>
              </a:spcBef>
              <a:buFont typeface="Cantarell"/>
              <a:buNone/>
              <a:defRPr/>
            </a:lvl3pPr>
            <a:lvl4pPr marL="1028700" indent="0" rtl="0">
              <a:spcBef>
                <a:spcPts val="0"/>
              </a:spcBef>
              <a:buFont typeface="Cantarell"/>
              <a:buNone/>
              <a:defRPr/>
            </a:lvl4pPr>
            <a:lvl5pPr marL="1371600" indent="0" rtl="0">
              <a:spcBef>
                <a:spcPts val="0"/>
              </a:spcBef>
              <a:buFont typeface="Cantarell"/>
              <a:buNone/>
              <a:defRPr/>
            </a:lvl5pPr>
            <a:lvl6pPr marL="1714500" indent="0" rtl="0">
              <a:spcBef>
                <a:spcPts val="0"/>
              </a:spcBef>
              <a:buFont typeface="Cantarell"/>
              <a:buNone/>
              <a:defRPr/>
            </a:lvl6pPr>
            <a:lvl7pPr marL="2057400" indent="0" rtl="0">
              <a:spcBef>
                <a:spcPts val="0"/>
              </a:spcBef>
              <a:buFont typeface="Cantarell"/>
              <a:buNone/>
              <a:defRPr/>
            </a:lvl7pPr>
            <a:lvl8pPr marL="2400300" indent="0" rtl="0">
              <a:spcBef>
                <a:spcPts val="0"/>
              </a:spcBef>
              <a:buFont typeface="Cantarell"/>
              <a:buNone/>
              <a:defRPr/>
            </a:lvl8pPr>
            <a:lvl9pPr marL="2743200" indent="0" rtl="0">
              <a:spcBef>
                <a:spcPts val="0"/>
              </a:spcBef>
              <a:buFont typeface="Cantarell"/>
              <a:buNone/>
              <a:defRPr/>
            </a:lvl9pPr>
          </a:lstStyle>
          <a:p>
            <a:endParaRPr/>
          </a:p>
        </p:txBody>
      </p:sp>
      <p:sp>
        <p:nvSpPr>
          <p:cNvPr id="231" name="Shape 231"/>
          <p:cNvSpPr txBox="1">
            <a:spLocks noGrp="1"/>
          </p:cNvSpPr>
          <p:nvPr>
            <p:ph type="body" idx="7"/>
          </p:nvPr>
        </p:nvSpPr>
        <p:spPr>
          <a:xfrm>
            <a:off x="5853242" y="4297503"/>
            <a:ext cx="2198999" cy="576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EDEDED"/>
              </a:buClr>
              <a:buFont typeface="Cantarell"/>
              <a:buNone/>
              <a:defRPr/>
            </a:lvl1pPr>
            <a:lvl2pPr marL="342900" indent="0" rtl="0">
              <a:spcBef>
                <a:spcPts val="0"/>
              </a:spcBef>
              <a:buFont typeface="Cantarell"/>
              <a:buNone/>
              <a:defRPr/>
            </a:lvl2pPr>
            <a:lvl3pPr marL="685800" indent="0" rtl="0">
              <a:spcBef>
                <a:spcPts val="0"/>
              </a:spcBef>
              <a:buFont typeface="Cantarell"/>
              <a:buNone/>
              <a:defRPr/>
            </a:lvl3pPr>
            <a:lvl4pPr marL="1028700" indent="0" rtl="0">
              <a:spcBef>
                <a:spcPts val="0"/>
              </a:spcBef>
              <a:buFont typeface="Cantarell"/>
              <a:buNone/>
              <a:defRPr/>
            </a:lvl4pPr>
            <a:lvl5pPr marL="1371600" indent="0" rtl="0">
              <a:spcBef>
                <a:spcPts val="0"/>
              </a:spcBef>
              <a:buFont typeface="Cantarell"/>
              <a:buNone/>
              <a:defRPr/>
            </a:lvl5pPr>
            <a:lvl6pPr marL="1714500" indent="0" rtl="0">
              <a:spcBef>
                <a:spcPts val="0"/>
              </a:spcBef>
              <a:buFont typeface="Cantarell"/>
              <a:buNone/>
              <a:defRPr/>
            </a:lvl6pPr>
            <a:lvl7pPr marL="2057400" indent="0" rtl="0">
              <a:spcBef>
                <a:spcPts val="0"/>
              </a:spcBef>
              <a:buFont typeface="Cantarell"/>
              <a:buNone/>
              <a:defRPr/>
            </a:lvl7pPr>
            <a:lvl8pPr marL="2400300" indent="0" rtl="0">
              <a:spcBef>
                <a:spcPts val="0"/>
              </a:spcBef>
              <a:buFont typeface="Cantarell"/>
              <a:buNone/>
              <a:defRPr/>
            </a:lvl8pPr>
            <a:lvl9pPr marL="2743200" indent="0" rtl="0">
              <a:spcBef>
                <a:spcPts val="0"/>
              </a:spcBef>
              <a:buFont typeface="Cantarell"/>
              <a:buNone/>
              <a:defRPr/>
            </a:lvl9pPr>
          </a:lstStyle>
          <a:p>
            <a:endParaRPr/>
          </a:p>
        </p:txBody>
      </p:sp>
      <p:sp>
        <p:nvSpPr>
          <p:cNvPr id="232" name="Shape 232"/>
          <p:cNvSpPr>
            <a:spLocks noGrp="1"/>
          </p:cNvSpPr>
          <p:nvPr>
            <p:ph type="pic" idx="8"/>
          </p:nvPr>
        </p:nvSpPr>
        <p:spPr>
          <a:xfrm>
            <a:off x="5853241" y="2256353"/>
            <a:ext cx="2198999" cy="1524000"/>
          </a:xfrm>
          <a:prstGeom prst="roundRect">
            <a:avLst>
              <a:gd name="adj" fmla="val 1858"/>
            </a:avLst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0"/>
              </a:spcBef>
              <a:buClr>
                <a:srgbClr val="EDEDED"/>
              </a:buClr>
              <a:buFont typeface="Cantarell"/>
              <a:buNone/>
              <a:defRPr/>
            </a:lvl1pPr>
            <a:lvl2pPr marL="342900" marR="0" indent="0" algn="l" rtl="0">
              <a:spcBef>
                <a:spcPts val="0"/>
              </a:spcBef>
              <a:buClr>
                <a:schemeClr val="lt1"/>
              </a:buClr>
              <a:buFont typeface="Cantarell"/>
              <a:buNone/>
              <a:defRPr/>
            </a:lvl2pPr>
            <a:lvl3pPr marL="685800" marR="0" indent="0" algn="l" rtl="0">
              <a:spcBef>
                <a:spcPts val="0"/>
              </a:spcBef>
              <a:buClr>
                <a:schemeClr val="lt1"/>
              </a:buClr>
              <a:buFont typeface="Cantarell"/>
              <a:buNone/>
              <a:defRPr/>
            </a:lvl3pPr>
            <a:lvl4pPr marL="1028700" marR="0" indent="0" algn="l" rtl="0">
              <a:spcBef>
                <a:spcPts val="0"/>
              </a:spcBef>
              <a:buClr>
                <a:schemeClr val="lt1"/>
              </a:buClr>
              <a:buFont typeface="Cantarell"/>
              <a:buNone/>
              <a:defRPr/>
            </a:lvl4pPr>
            <a:lvl5pPr marL="1371600" marR="0" indent="0" algn="l" rtl="0">
              <a:spcBef>
                <a:spcPts val="0"/>
              </a:spcBef>
              <a:buClr>
                <a:schemeClr val="lt1"/>
              </a:buClr>
              <a:buFont typeface="Cantarell"/>
              <a:buNone/>
              <a:defRPr/>
            </a:lvl5pPr>
            <a:lvl6pPr marL="1714500" marR="0" indent="0" algn="l" rtl="0">
              <a:spcBef>
                <a:spcPts val="0"/>
              </a:spcBef>
              <a:buClr>
                <a:schemeClr val="lt1"/>
              </a:buClr>
              <a:buFont typeface="Cantarell"/>
              <a:buNone/>
              <a:defRPr/>
            </a:lvl6pPr>
            <a:lvl7pPr marL="2057400" marR="0" indent="0" algn="l" rtl="0">
              <a:spcBef>
                <a:spcPts val="0"/>
              </a:spcBef>
              <a:buClr>
                <a:schemeClr val="lt1"/>
              </a:buClr>
              <a:buFont typeface="Cantarell"/>
              <a:buNone/>
              <a:defRPr/>
            </a:lvl7pPr>
            <a:lvl8pPr marL="2400300" marR="0" indent="0" algn="l" rtl="0">
              <a:spcBef>
                <a:spcPts val="0"/>
              </a:spcBef>
              <a:buClr>
                <a:schemeClr val="lt1"/>
              </a:buClr>
              <a:buFont typeface="Cantarell"/>
              <a:buNone/>
              <a:defRPr/>
            </a:lvl8pPr>
            <a:lvl9pPr marL="2743200" marR="0" indent="0" algn="l" rtl="0">
              <a:spcBef>
                <a:spcPts val="0"/>
              </a:spcBef>
              <a:buClr>
                <a:schemeClr val="lt1"/>
              </a:buClr>
              <a:buFont typeface="Cantarell"/>
              <a:buNone/>
              <a:defRPr/>
            </a:lvl9pPr>
          </a:lstStyle>
          <a:p>
            <a:endParaRPr/>
          </a:p>
        </p:txBody>
      </p:sp>
      <p:sp>
        <p:nvSpPr>
          <p:cNvPr id="233" name="Shape 233"/>
          <p:cNvSpPr txBox="1">
            <a:spLocks noGrp="1"/>
          </p:cNvSpPr>
          <p:nvPr>
            <p:ph type="body" idx="9"/>
          </p:nvPr>
        </p:nvSpPr>
        <p:spPr>
          <a:xfrm>
            <a:off x="5853148" y="4873762"/>
            <a:ext cx="2202000" cy="659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ntarell"/>
              <a:buNone/>
              <a:defRPr/>
            </a:lvl1pPr>
            <a:lvl2pPr marL="342900" indent="0" rtl="0">
              <a:spcBef>
                <a:spcPts val="0"/>
              </a:spcBef>
              <a:buFont typeface="Cantarell"/>
              <a:buNone/>
              <a:defRPr/>
            </a:lvl2pPr>
            <a:lvl3pPr marL="685800" indent="0" rtl="0">
              <a:spcBef>
                <a:spcPts val="0"/>
              </a:spcBef>
              <a:buFont typeface="Cantarell"/>
              <a:buNone/>
              <a:defRPr/>
            </a:lvl3pPr>
            <a:lvl4pPr marL="1028700" indent="0" rtl="0">
              <a:spcBef>
                <a:spcPts val="0"/>
              </a:spcBef>
              <a:buFont typeface="Cantarell"/>
              <a:buNone/>
              <a:defRPr/>
            </a:lvl4pPr>
            <a:lvl5pPr marL="1371600" indent="0" rtl="0">
              <a:spcBef>
                <a:spcPts val="0"/>
              </a:spcBef>
              <a:buFont typeface="Cantarell"/>
              <a:buNone/>
              <a:defRPr/>
            </a:lvl5pPr>
            <a:lvl6pPr marL="1714500" indent="0" rtl="0">
              <a:spcBef>
                <a:spcPts val="0"/>
              </a:spcBef>
              <a:buFont typeface="Cantarell"/>
              <a:buNone/>
              <a:defRPr/>
            </a:lvl6pPr>
            <a:lvl7pPr marL="2057400" indent="0" rtl="0">
              <a:spcBef>
                <a:spcPts val="0"/>
              </a:spcBef>
              <a:buFont typeface="Cantarell"/>
              <a:buNone/>
              <a:defRPr/>
            </a:lvl7pPr>
            <a:lvl8pPr marL="2400300" indent="0" rtl="0">
              <a:spcBef>
                <a:spcPts val="0"/>
              </a:spcBef>
              <a:buFont typeface="Cantarell"/>
              <a:buNone/>
              <a:defRPr/>
            </a:lvl8pPr>
            <a:lvl9pPr marL="2743200" indent="0" rtl="0">
              <a:spcBef>
                <a:spcPts val="0"/>
              </a:spcBef>
              <a:buFont typeface="Cantarell"/>
              <a:buNone/>
              <a:defRPr/>
            </a:lvl9pPr>
          </a:lstStyle>
          <a:p>
            <a:endParaRPr/>
          </a:p>
        </p:txBody>
      </p:sp>
      <p:sp>
        <p:nvSpPr>
          <p:cNvPr id="234" name="Shape 23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5" name="Shape 23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6" name="Shape 23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900" b="0" i="0" u="none" strike="noStrike" cap="none" baseline="0">
                <a:solidFill>
                  <a:srgbClr val="EDEDED"/>
                </a:solidFill>
                <a:latin typeface="Cantarell"/>
                <a:ea typeface="Cantarell"/>
                <a:cs typeface="Cantarell"/>
                <a:sym typeface="Cantarel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rgbClr val="EDEDED"/>
              </a:buClr>
              <a:buFont typeface="Cantarel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 rot="5400000">
            <a:off x="2502150" y="163625"/>
            <a:ext cx="4351199" cy="7675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1450" indent="-19050" algn="l" rtl="0">
              <a:lnSpc>
                <a:spcPct val="90000"/>
              </a:lnSpc>
              <a:spcBef>
                <a:spcPts val="750"/>
              </a:spcBef>
              <a:buClr>
                <a:srgbClr val="EDEDED"/>
              </a:buClr>
              <a:buFont typeface="Arial"/>
              <a:buChar char="•"/>
              <a:defRPr/>
            </a:lvl1pPr>
            <a:lvl2pPr marL="514350" indent="-44450" algn="l" rtl="0">
              <a:lnSpc>
                <a:spcPct val="90000"/>
              </a:lnSpc>
              <a:spcBef>
                <a:spcPts val="375"/>
              </a:spcBef>
              <a:buClr>
                <a:srgbClr val="EDEDED"/>
              </a:buClr>
              <a:buFont typeface="Arial"/>
              <a:buChar char="•"/>
              <a:defRPr/>
            </a:lvl2pPr>
            <a:lvl3pPr marL="857250" indent="-69850" algn="l" rtl="0">
              <a:lnSpc>
                <a:spcPct val="90000"/>
              </a:lnSpc>
              <a:spcBef>
                <a:spcPts val="375"/>
              </a:spcBef>
              <a:buClr>
                <a:srgbClr val="EDEDED"/>
              </a:buClr>
              <a:buFont typeface="Arial"/>
              <a:buChar char="•"/>
              <a:defRPr/>
            </a:lvl3pPr>
            <a:lvl4pPr marL="1200150" indent="-82550" algn="l" rtl="0">
              <a:lnSpc>
                <a:spcPct val="90000"/>
              </a:lnSpc>
              <a:spcBef>
                <a:spcPts val="375"/>
              </a:spcBef>
              <a:buClr>
                <a:srgbClr val="EDEDED"/>
              </a:buClr>
              <a:buFont typeface="Arial"/>
              <a:buChar char="•"/>
              <a:defRPr/>
            </a:lvl4pPr>
            <a:lvl5pPr marL="1543050" indent="-82550" algn="l" rtl="0">
              <a:lnSpc>
                <a:spcPct val="90000"/>
              </a:lnSpc>
              <a:spcBef>
                <a:spcPts val="375"/>
              </a:spcBef>
              <a:buClr>
                <a:srgbClr val="EDEDED"/>
              </a:buClr>
              <a:buFont typeface="Arial"/>
              <a:buChar char="•"/>
              <a:defRPr/>
            </a:lvl5pPr>
            <a:lvl6pPr marL="1885950" indent="-85725" algn="l" rtl="0">
              <a:lnSpc>
                <a:spcPct val="9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6pPr>
            <a:lvl7pPr marL="2228850" indent="-85725" algn="l" rtl="0">
              <a:lnSpc>
                <a:spcPct val="9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7pPr>
            <a:lvl8pPr marL="2571750" indent="-85725" algn="l" rtl="0">
              <a:lnSpc>
                <a:spcPct val="9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8pPr>
            <a:lvl9pPr marL="2914650" indent="-85725" algn="l" rtl="0">
              <a:lnSpc>
                <a:spcPct val="9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240" name="Shape 24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1" name="Shape 24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2" name="Shape 24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900" b="0" i="0" u="none" strike="noStrike" cap="none" baseline="0">
                <a:solidFill>
                  <a:srgbClr val="EDEDED"/>
                </a:solidFill>
                <a:latin typeface="Cantarell"/>
                <a:ea typeface="Cantarell"/>
                <a:cs typeface="Cantarell"/>
                <a:sym typeface="Cantarel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title"/>
          </p:nvPr>
        </p:nvSpPr>
        <p:spPr>
          <a:xfrm rot="5400000">
            <a:off x="4623600" y="2285274"/>
            <a:ext cx="5811899" cy="1971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rgbClr val="EDEDED"/>
              </a:buClr>
              <a:buFont typeface="Cantarel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 rot="5400000">
            <a:off x="623025" y="370675"/>
            <a:ext cx="5811899" cy="5800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1450" indent="-19050" algn="l" rtl="0">
              <a:lnSpc>
                <a:spcPct val="90000"/>
              </a:lnSpc>
              <a:spcBef>
                <a:spcPts val="750"/>
              </a:spcBef>
              <a:buClr>
                <a:srgbClr val="EDEDED"/>
              </a:buClr>
              <a:buFont typeface="Arial"/>
              <a:buChar char="•"/>
              <a:defRPr/>
            </a:lvl1pPr>
            <a:lvl2pPr marL="514350" indent="-44450" algn="l" rtl="0">
              <a:lnSpc>
                <a:spcPct val="90000"/>
              </a:lnSpc>
              <a:spcBef>
                <a:spcPts val="375"/>
              </a:spcBef>
              <a:buClr>
                <a:srgbClr val="EDEDED"/>
              </a:buClr>
              <a:buFont typeface="Arial"/>
              <a:buChar char="•"/>
              <a:defRPr/>
            </a:lvl2pPr>
            <a:lvl3pPr marL="857250" indent="-69850" algn="l" rtl="0">
              <a:lnSpc>
                <a:spcPct val="90000"/>
              </a:lnSpc>
              <a:spcBef>
                <a:spcPts val="375"/>
              </a:spcBef>
              <a:buClr>
                <a:srgbClr val="EDEDED"/>
              </a:buClr>
              <a:buFont typeface="Arial"/>
              <a:buChar char="•"/>
              <a:defRPr/>
            </a:lvl3pPr>
            <a:lvl4pPr marL="1200150" indent="-82550" algn="l" rtl="0">
              <a:lnSpc>
                <a:spcPct val="90000"/>
              </a:lnSpc>
              <a:spcBef>
                <a:spcPts val="375"/>
              </a:spcBef>
              <a:buClr>
                <a:srgbClr val="EDEDED"/>
              </a:buClr>
              <a:buFont typeface="Arial"/>
              <a:buChar char="•"/>
              <a:defRPr/>
            </a:lvl4pPr>
            <a:lvl5pPr marL="1543050" indent="-82550" algn="l" rtl="0">
              <a:lnSpc>
                <a:spcPct val="90000"/>
              </a:lnSpc>
              <a:spcBef>
                <a:spcPts val="375"/>
              </a:spcBef>
              <a:buClr>
                <a:srgbClr val="EDEDED"/>
              </a:buClr>
              <a:buFont typeface="Arial"/>
              <a:buChar char="•"/>
              <a:defRPr/>
            </a:lvl5pPr>
            <a:lvl6pPr marL="1885950" indent="-85725" algn="l" rtl="0">
              <a:lnSpc>
                <a:spcPct val="9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6pPr>
            <a:lvl7pPr marL="2228850" indent="-85725" algn="l" rtl="0">
              <a:lnSpc>
                <a:spcPct val="9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7pPr>
            <a:lvl8pPr marL="2571750" indent="-85725" algn="l" rtl="0">
              <a:lnSpc>
                <a:spcPct val="9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8pPr>
            <a:lvl9pPr marL="2914650" indent="-85725" algn="l" rtl="0">
              <a:lnSpc>
                <a:spcPct val="9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246" name="Shape 24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7" name="Shape 24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8" name="Shape 24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900" b="0" i="0" u="none" strike="noStrike" cap="none" baseline="0">
                <a:solidFill>
                  <a:srgbClr val="EDEDED"/>
                </a:solidFill>
                <a:latin typeface="Cantarell"/>
                <a:ea typeface="Cantarell"/>
                <a:cs typeface="Cantarell"/>
                <a:sym typeface="Cantarel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title"/>
          </p:nvPr>
        </p:nvSpPr>
        <p:spPr>
          <a:xfrm>
            <a:off x="311150" y="342900"/>
            <a:ext cx="8591550" cy="78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rgbClr val="EDEDED"/>
              </a:buClr>
              <a:buFont typeface="Cantarell"/>
              <a:buNone/>
              <a:defRPr sz="4400"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361950" y="1143000"/>
            <a:ext cx="8540750" cy="5029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57200" indent="-384048" algn="l" rtl="0">
              <a:lnSpc>
                <a:spcPct val="90000"/>
              </a:lnSpc>
              <a:spcBef>
                <a:spcPts val="750"/>
              </a:spcBef>
              <a:buClr>
                <a:srgbClr val="EDEDED"/>
              </a:buClr>
              <a:buFont typeface="Arial"/>
              <a:buChar char="•"/>
              <a:defRPr/>
            </a:lvl1pPr>
            <a:lvl2pPr marL="859536" indent="-384048" algn="l" rtl="0">
              <a:lnSpc>
                <a:spcPct val="90000"/>
              </a:lnSpc>
              <a:spcBef>
                <a:spcPts val="375"/>
              </a:spcBef>
              <a:buClr>
                <a:srgbClr val="EDEDED"/>
              </a:buClr>
              <a:buFont typeface="Arial" panose="020B0604020202020204" pitchFamily="34" charset="0"/>
              <a:buChar char="•"/>
              <a:defRPr sz="2800">
                <a:latin typeface="Calibri" panose="020F0502020204030204" pitchFamily="34" charset="0"/>
              </a:defRPr>
            </a:lvl2pPr>
            <a:lvl3pPr marL="1261872" indent="-384048" algn="l" rtl="0">
              <a:lnSpc>
                <a:spcPct val="90000"/>
              </a:lnSpc>
              <a:spcBef>
                <a:spcPts val="375"/>
              </a:spcBef>
              <a:buClr>
                <a:srgbClr val="EDEDED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200150" indent="-82550" algn="l" rtl="0">
              <a:lnSpc>
                <a:spcPct val="90000"/>
              </a:lnSpc>
              <a:spcBef>
                <a:spcPts val="375"/>
              </a:spcBef>
              <a:buClr>
                <a:srgbClr val="EDEDED"/>
              </a:buClr>
              <a:buFont typeface="Arial"/>
              <a:buChar char="•"/>
              <a:defRPr/>
            </a:lvl4pPr>
            <a:lvl5pPr marL="1543050" indent="-82550" algn="l" rtl="0">
              <a:lnSpc>
                <a:spcPct val="90000"/>
              </a:lnSpc>
              <a:spcBef>
                <a:spcPts val="375"/>
              </a:spcBef>
              <a:buClr>
                <a:srgbClr val="EDEDED"/>
              </a:buClr>
              <a:buFont typeface="Arial"/>
              <a:buChar char="•"/>
              <a:defRPr/>
            </a:lvl5pPr>
            <a:lvl6pPr marL="1885950" indent="-85725" algn="l" rtl="0">
              <a:lnSpc>
                <a:spcPct val="9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6pPr>
            <a:lvl7pPr marL="2228850" indent="-85725" algn="l" rtl="0">
              <a:lnSpc>
                <a:spcPct val="9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7pPr>
            <a:lvl8pPr marL="2571750" indent="-85725" algn="l" rtl="0">
              <a:lnSpc>
                <a:spcPct val="9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8pPr>
            <a:lvl9pPr marL="2914650" indent="-85725" algn="l" rtl="0">
              <a:lnSpc>
                <a:spcPct val="9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9pPr>
          </a:lstStyle>
          <a:p>
            <a:pPr lvl="0"/>
            <a:endParaRPr lang="en-US" dirty="0" smtClean="0"/>
          </a:p>
          <a:p>
            <a:pPr lvl="2"/>
            <a:endParaRPr lang="en-US" dirty="0" smtClean="0"/>
          </a:p>
        </p:txBody>
      </p:sp>
      <p:sp>
        <p:nvSpPr>
          <p:cNvPr id="136" name="Shape 13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7" name="Shape 13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8" name="Shape 138"/>
          <p:cNvSpPr txBox="1">
            <a:spLocks noGrp="1"/>
          </p:cNvSpPr>
          <p:nvPr>
            <p:ph type="sldNum" idx="12"/>
          </p:nvPr>
        </p:nvSpPr>
        <p:spPr>
          <a:xfrm>
            <a:off x="6920659" y="6356351"/>
            <a:ext cx="2057400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800" b="0" i="0" u="none" strike="noStrike" cap="none" baseline="0">
                <a:solidFill>
                  <a:schemeClr val="bg1"/>
                </a:solidFill>
                <a:latin typeface="Cantarell"/>
                <a:ea typeface="Cantarell"/>
                <a:cs typeface="Cantarell"/>
                <a:sym typeface="Cantarell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" smtClean="0"/>
              <a:pPr>
                <a:buSzPct val="25000"/>
              </a:pPr>
              <a:t>‹#›</a:t>
            </a:fld>
            <a:endParaRPr lang="e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>
            <a:spLocks noGrp="1"/>
          </p:cNvSpPr>
          <p:nvPr>
            <p:ph type="ctrTitle"/>
          </p:nvPr>
        </p:nvSpPr>
        <p:spPr>
          <a:xfrm>
            <a:off x="640899" y="4464028"/>
            <a:ext cx="6858000" cy="1194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90000"/>
              </a:lnSpc>
              <a:spcBef>
                <a:spcPts val="0"/>
              </a:spcBef>
              <a:buClr>
                <a:srgbClr val="E2E2E2"/>
              </a:buClr>
              <a:buFont typeface="Cantarell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1" name="Shape 141"/>
          <p:cNvSpPr txBox="1"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90000"/>
              </a:lnSpc>
              <a:spcBef>
                <a:spcPts val="750"/>
              </a:spcBef>
              <a:buClr>
                <a:schemeClr val="lt2"/>
              </a:buClr>
              <a:buFont typeface="Arial"/>
              <a:buNone/>
              <a:defRPr/>
            </a:lvl1pPr>
            <a:lvl2pPr marL="342900" marR="0" indent="0" algn="ctr" rtl="0">
              <a:lnSpc>
                <a:spcPct val="90000"/>
              </a:lnSpc>
              <a:spcBef>
                <a:spcPts val="375"/>
              </a:spcBef>
              <a:buClr>
                <a:srgbClr val="EDEDED"/>
              </a:buClr>
              <a:buFont typeface="Arial"/>
              <a:buNone/>
              <a:defRPr/>
            </a:lvl2pPr>
            <a:lvl3pPr marL="685800" marR="0" indent="0" algn="ctr" rtl="0">
              <a:lnSpc>
                <a:spcPct val="90000"/>
              </a:lnSpc>
              <a:spcBef>
                <a:spcPts val="375"/>
              </a:spcBef>
              <a:buClr>
                <a:srgbClr val="EDEDED"/>
              </a:buClr>
              <a:buFont typeface="Arial"/>
              <a:buNone/>
              <a:defRPr/>
            </a:lvl3pPr>
            <a:lvl4pPr marL="1028700" marR="0" indent="0" algn="ctr" rtl="0">
              <a:lnSpc>
                <a:spcPct val="90000"/>
              </a:lnSpc>
              <a:spcBef>
                <a:spcPts val="375"/>
              </a:spcBef>
              <a:buClr>
                <a:srgbClr val="EDEDED"/>
              </a:buClr>
              <a:buFont typeface="Arial"/>
              <a:buNone/>
              <a:defRPr/>
            </a:lvl4pPr>
            <a:lvl5pPr marL="1371600" marR="0" indent="0" algn="ctr" rtl="0">
              <a:lnSpc>
                <a:spcPct val="90000"/>
              </a:lnSpc>
              <a:spcBef>
                <a:spcPts val="375"/>
              </a:spcBef>
              <a:buClr>
                <a:srgbClr val="EDEDED"/>
              </a:buClr>
              <a:buFont typeface="Arial"/>
              <a:buNone/>
              <a:defRPr/>
            </a:lvl5pPr>
            <a:lvl6pPr marL="1714500" marR="0" indent="0" algn="ctr" rtl="0">
              <a:lnSpc>
                <a:spcPct val="90000"/>
              </a:lnSpc>
              <a:spcBef>
                <a:spcPts val="375"/>
              </a:spcBef>
              <a:buClr>
                <a:schemeClr val="lt1"/>
              </a:buClr>
              <a:buFont typeface="Arial"/>
              <a:buNone/>
              <a:defRPr/>
            </a:lvl6pPr>
            <a:lvl7pPr marL="2057400" marR="0" indent="0" algn="ctr" rtl="0">
              <a:lnSpc>
                <a:spcPct val="90000"/>
              </a:lnSpc>
              <a:spcBef>
                <a:spcPts val="375"/>
              </a:spcBef>
              <a:buClr>
                <a:schemeClr val="lt1"/>
              </a:buClr>
              <a:buFont typeface="Arial"/>
              <a:buNone/>
              <a:defRPr/>
            </a:lvl7pPr>
            <a:lvl8pPr marL="2400300" marR="0" indent="0" algn="ctr" rtl="0">
              <a:lnSpc>
                <a:spcPct val="90000"/>
              </a:lnSpc>
              <a:spcBef>
                <a:spcPts val="375"/>
              </a:spcBef>
              <a:buClr>
                <a:schemeClr val="lt1"/>
              </a:buClr>
              <a:buFont typeface="Arial"/>
              <a:buNone/>
              <a:defRPr/>
            </a:lvl8pPr>
            <a:lvl9pPr marL="2743200" marR="0" indent="0" algn="ctr" rtl="0">
              <a:lnSpc>
                <a:spcPct val="90000"/>
              </a:lnSpc>
              <a:spcBef>
                <a:spcPts val="375"/>
              </a:spcBef>
              <a:buClr>
                <a:schemeClr val="lt1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42" name="Shape 14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3" name="Shape 14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4" name="Shape 14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900" b="0" i="0" u="none" strike="noStrike" cap="none" baseline="0">
                <a:solidFill>
                  <a:schemeClr val="bg1"/>
                </a:solidFill>
                <a:latin typeface="Cantarell"/>
                <a:ea typeface="Cantarell"/>
                <a:cs typeface="Cantarell"/>
                <a:sym typeface="Cantarell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" smtClean="0"/>
              <a:pPr>
                <a:buSzPct val="25000"/>
              </a:pPr>
              <a:t>‹#›</a:t>
            </a:fld>
            <a:endParaRPr lang="e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rgbClr val="EDEDED"/>
              </a:buClr>
              <a:buFont typeface="Cantarel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840000" y="1825625"/>
            <a:ext cx="3768899" cy="4351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1450" indent="-19050" algn="l" rtl="0">
              <a:lnSpc>
                <a:spcPct val="90000"/>
              </a:lnSpc>
              <a:spcBef>
                <a:spcPts val="750"/>
              </a:spcBef>
              <a:buClr>
                <a:srgbClr val="EDEDED"/>
              </a:buClr>
              <a:buFont typeface="Arial"/>
              <a:buChar char="•"/>
              <a:defRPr/>
            </a:lvl1pPr>
            <a:lvl2pPr marL="514350" indent="-44450" algn="l" rtl="0">
              <a:lnSpc>
                <a:spcPct val="90000"/>
              </a:lnSpc>
              <a:spcBef>
                <a:spcPts val="375"/>
              </a:spcBef>
              <a:buClr>
                <a:srgbClr val="EDEDED"/>
              </a:buClr>
              <a:buFont typeface="Arial"/>
              <a:buChar char="•"/>
              <a:defRPr/>
            </a:lvl2pPr>
            <a:lvl3pPr marL="857250" indent="-69850" algn="l" rtl="0">
              <a:lnSpc>
                <a:spcPct val="90000"/>
              </a:lnSpc>
              <a:spcBef>
                <a:spcPts val="375"/>
              </a:spcBef>
              <a:buClr>
                <a:srgbClr val="EDEDED"/>
              </a:buClr>
              <a:buFont typeface="Arial"/>
              <a:buChar char="•"/>
              <a:defRPr/>
            </a:lvl3pPr>
            <a:lvl4pPr marL="1200150" indent="-82550" algn="l" rtl="0">
              <a:lnSpc>
                <a:spcPct val="90000"/>
              </a:lnSpc>
              <a:spcBef>
                <a:spcPts val="375"/>
              </a:spcBef>
              <a:buClr>
                <a:srgbClr val="EDEDED"/>
              </a:buClr>
              <a:buFont typeface="Arial"/>
              <a:buChar char="•"/>
              <a:defRPr/>
            </a:lvl4pPr>
            <a:lvl5pPr marL="1543050" indent="-82550" algn="l" rtl="0">
              <a:lnSpc>
                <a:spcPct val="90000"/>
              </a:lnSpc>
              <a:spcBef>
                <a:spcPts val="375"/>
              </a:spcBef>
              <a:buClr>
                <a:srgbClr val="EDEDED"/>
              </a:buClr>
              <a:buFont typeface="Arial"/>
              <a:buChar char="•"/>
              <a:defRPr/>
            </a:lvl5pPr>
            <a:lvl6pPr marL="1885950" indent="-85725" algn="l" rtl="0">
              <a:lnSpc>
                <a:spcPct val="9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6pPr>
            <a:lvl7pPr marL="2228850" indent="-85725" algn="l" rtl="0">
              <a:lnSpc>
                <a:spcPct val="9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7pPr>
            <a:lvl8pPr marL="2571750" indent="-85725" algn="l" rtl="0">
              <a:lnSpc>
                <a:spcPct val="9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8pPr>
            <a:lvl9pPr marL="2914650" indent="-85725" algn="l" rtl="0">
              <a:lnSpc>
                <a:spcPct val="9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48" name="Shape 148"/>
          <p:cNvSpPr txBox="1">
            <a:spLocks noGrp="1"/>
          </p:cNvSpPr>
          <p:nvPr>
            <p:ph type="body" idx="2"/>
          </p:nvPr>
        </p:nvSpPr>
        <p:spPr>
          <a:xfrm>
            <a:off x="4739880" y="1825625"/>
            <a:ext cx="3775499" cy="4351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1450" indent="-19050" algn="l" rtl="0">
              <a:lnSpc>
                <a:spcPct val="90000"/>
              </a:lnSpc>
              <a:spcBef>
                <a:spcPts val="750"/>
              </a:spcBef>
              <a:buClr>
                <a:srgbClr val="EDEDED"/>
              </a:buClr>
              <a:buFont typeface="Arial"/>
              <a:buChar char="•"/>
              <a:defRPr/>
            </a:lvl1pPr>
            <a:lvl2pPr marL="514350" indent="-44450" algn="l" rtl="0">
              <a:lnSpc>
                <a:spcPct val="90000"/>
              </a:lnSpc>
              <a:spcBef>
                <a:spcPts val="375"/>
              </a:spcBef>
              <a:buClr>
                <a:srgbClr val="EDEDED"/>
              </a:buClr>
              <a:buFont typeface="Arial"/>
              <a:buChar char="•"/>
              <a:defRPr/>
            </a:lvl2pPr>
            <a:lvl3pPr marL="857250" indent="-69850" algn="l" rtl="0">
              <a:lnSpc>
                <a:spcPct val="90000"/>
              </a:lnSpc>
              <a:spcBef>
                <a:spcPts val="375"/>
              </a:spcBef>
              <a:buClr>
                <a:srgbClr val="EDEDED"/>
              </a:buClr>
              <a:buFont typeface="Arial"/>
              <a:buChar char="•"/>
              <a:defRPr/>
            </a:lvl3pPr>
            <a:lvl4pPr marL="1200150" indent="-82550" algn="l" rtl="0">
              <a:lnSpc>
                <a:spcPct val="90000"/>
              </a:lnSpc>
              <a:spcBef>
                <a:spcPts val="375"/>
              </a:spcBef>
              <a:buClr>
                <a:srgbClr val="EDEDED"/>
              </a:buClr>
              <a:buFont typeface="Arial"/>
              <a:buChar char="•"/>
              <a:defRPr/>
            </a:lvl4pPr>
            <a:lvl5pPr marL="1543050" indent="-82550" algn="l" rtl="0">
              <a:lnSpc>
                <a:spcPct val="90000"/>
              </a:lnSpc>
              <a:spcBef>
                <a:spcPts val="375"/>
              </a:spcBef>
              <a:buClr>
                <a:srgbClr val="EDEDED"/>
              </a:buClr>
              <a:buFont typeface="Arial"/>
              <a:buChar char="•"/>
              <a:defRPr/>
            </a:lvl5pPr>
            <a:lvl6pPr marL="1885950" indent="-85725" algn="l" rtl="0">
              <a:lnSpc>
                <a:spcPct val="9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6pPr>
            <a:lvl7pPr marL="2228850" indent="-85725" algn="l" rtl="0">
              <a:lnSpc>
                <a:spcPct val="9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7pPr>
            <a:lvl8pPr marL="2571750" indent="-85725" algn="l" rtl="0">
              <a:lnSpc>
                <a:spcPct val="9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8pPr>
            <a:lvl9pPr marL="2914650" indent="-85725" algn="l" rtl="0">
              <a:lnSpc>
                <a:spcPct val="9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49" name="Shape 14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0" name="Shape 15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1" name="Shape 15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900" b="0" i="0" u="none" strike="noStrike" cap="none" baseline="0">
                <a:solidFill>
                  <a:srgbClr val="EDEDED"/>
                </a:solidFill>
                <a:latin typeface="Cantarell"/>
                <a:ea typeface="Cantarell"/>
                <a:cs typeface="Cantarell"/>
                <a:sym typeface="Cantarel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rgbClr val="EDEDED"/>
              </a:buClr>
              <a:buFont typeface="Cantarel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840000" y="1681163"/>
            <a:ext cx="3768899" cy="824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chemeClr val="lt2"/>
              </a:buClr>
              <a:buFont typeface="Cantarell"/>
              <a:buNone/>
              <a:defRPr/>
            </a:lvl1pPr>
            <a:lvl2pPr marL="342900" indent="0" rtl="0">
              <a:spcBef>
                <a:spcPts val="0"/>
              </a:spcBef>
              <a:buFont typeface="Cantarell"/>
              <a:buNone/>
              <a:defRPr/>
            </a:lvl2pPr>
            <a:lvl3pPr marL="685800" indent="0" rtl="0">
              <a:spcBef>
                <a:spcPts val="0"/>
              </a:spcBef>
              <a:buFont typeface="Cantarell"/>
              <a:buNone/>
              <a:defRPr/>
            </a:lvl3pPr>
            <a:lvl4pPr marL="1028700" indent="0" rtl="0">
              <a:spcBef>
                <a:spcPts val="0"/>
              </a:spcBef>
              <a:buFont typeface="Cantarell"/>
              <a:buNone/>
              <a:defRPr/>
            </a:lvl4pPr>
            <a:lvl5pPr marL="1371600" indent="0" rtl="0">
              <a:spcBef>
                <a:spcPts val="0"/>
              </a:spcBef>
              <a:buFont typeface="Cantarell"/>
              <a:buNone/>
              <a:defRPr/>
            </a:lvl5pPr>
            <a:lvl6pPr marL="1714500" indent="0" rtl="0">
              <a:spcBef>
                <a:spcPts val="0"/>
              </a:spcBef>
              <a:buFont typeface="Cantarell"/>
              <a:buNone/>
              <a:defRPr/>
            </a:lvl6pPr>
            <a:lvl7pPr marL="2057400" indent="0" rtl="0">
              <a:spcBef>
                <a:spcPts val="0"/>
              </a:spcBef>
              <a:buFont typeface="Cantarell"/>
              <a:buNone/>
              <a:defRPr/>
            </a:lvl7pPr>
            <a:lvl8pPr marL="2400300" indent="0" rtl="0">
              <a:spcBef>
                <a:spcPts val="0"/>
              </a:spcBef>
              <a:buFont typeface="Cantarell"/>
              <a:buNone/>
              <a:defRPr/>
            </a:lvl8pPr>
            <a:lvl9pPr marL="2743200" indent="0" rtl="0">
              <a:spcBef>
                <a:spcPts val="0"/>
              </a:spcBef>
              <a:buFont typeface="Cantarell"/>
              <a:buNone/>
              <a:defRPr/>
            </a:lvl9pPr>
          </a:lstStyle>
          <a:p>
            <a:endParaRPr/>
          </a:p>
        </p:txBody>
      </p:sp>
      <p:sp>
        <p:nvSpPr>
          <p:cNvPr id="155" name="Shape 155"/>
          <p:cNvSpPr txBox="1">
            <a:spLocks noGrp="1"/>
          </p:cNvSpPr>
          <p:nvPr>
            <p:ph type="body" idx="2"/>
          </p:nvPr>
        </p:nvSpPr>
        <p:spPr>
          <a:xfrm>
            <a:off x="840000" y="2505075"/>
            <a:ext cx="3768899" cy="3684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1450" indent="-19050" algn="l" rtl="0">
              <a:lnSpc>
                <a:spcPct val="90000"/>
              </a:lnSpc>
              <a:spcBef>
                <a:spcPts val="750"/>
              </a:spcBef>
              <a:buClr>
                <a:srgbClr val="EDEDED"/>
              </a:buClr>
              <a:buFont typeface="Arial"/>
              <a:buChar char="•"/>
              <a:defRPr/>
            </a:lvl1pPr>
            <a:lvl2pPr marL="514350" indent="-44450" algn="l" rtl="0">
              <a:lnSpc>
                <a:spcPct val="90000"/>
              </a:lnSpc>
              <a:spcBef>
                <a:spcPts val="375"/>
              </a:spcBef>
              <a:buClr>
                <a:srgbClr val="EDEDED"/>
              </a:buClr>
              <a:buFont typeface="Arial"/>
              <a:buChar char="•"/>
              <a:defRPr/>
            </a:lvl2pPr>
            <a:lvl3pPr marL="857250" indent="-69850" algn="l" rtl="0">
              <a:lnSpc>
                <a:spcPct val="90000"/>
              </a:lnSpc>
              <a:spcBef>
                <a:spcPts val="375"/>
              </a:spcBef>
              <a:buClr>
                <a:srgbClr val="EDEDED"/>
              </a:buClr>
              <a:buFont typeface="Arial"/>
              <a:buChar char="•"/>
              <a:defRPr/>
            </a:lvl3pPr>
            <a:lvl4pPr marL="1200150" indent="-82550" algn="l" rtl="0">
              <a:lnSpc>
                <a:spcPct val="90000"/>
              </a:lnSpc>
              <a:spcBef>
                <a:spcPts val="375"/>
              </a:spcBef>
              <a:buClr>
                <a:srgbClr val="EDEDED"/>
              </a:buClr>
              <a:buFont typeface="Arial"/>
              <a:buChar char="•"/>
              <a:defRPr/>
            </a:lvl4pPr>
            <a:lvl5pPr marL="1543050" indent="-82550" algn="l" rtl="0">
              <a:lnSpc>
                <a:spcPct val="90000"/>
              </a:lnSpc>
              <a:spcBef>
                <a:spcPts val="375"/>
              </a:spcBef>
              <a:buClr>
                <a:srgbClr val="EDEDED"/>
              </a:buClr>
              <a:buFont typeface="Arial"/>
              <a:buChar char="•"/>
              <a:defRPr/>
            </a:lvl5pPr>
            <a:lvl6pPr marL="1885950" indent="-85725" algn="l" rtl="0">
              <a:lnSpc>
                <a:spcPct val="9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6pPr>
            <a:lvl7pPr marL="2228850" indent="-85725" algn="l" rtl="0">
              <a:lnSpc>
                <a:spcPct val="9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7pPr>
            <a:lvl8pPr marL="2571750" indent="-85725" algn="l" rtl="0">
              <a:lnSpc>
                <a:spcPct val="9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8pPr>
            <a:lvl9pPr marL="2914650" indent="-85725" algn="l" rtl="0">
              <a:lnSpc>
                <a:spcPct val="9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56" name="Shape 156"/>
          <p:cNvSpPr txBox="1">
            <a:spLocks noGrp="1"/>
          </p:cNvSpPr>
          <p:nvPr>
            <p:ph type="body" idx="3"/>
          </p:nvPr>
        </p:nvSpPr>
        <p:spPr>
          <a:xfrm>
            <a:off x="4739880" y="1681163"/>
            <a:ext cx="3776700" cy="824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buClr>
                <a:schemeClr val="lt2"/>
              </a:buClr>
              <a:buFont typeface="Cantarel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7" name="Shape 157"/>
          <p:cNvSpPr txBox="1">
            <a:spLocks noGrp="1"/>
          </p:cNvSpPr>
          <p:nvPr>
            <p:ph type="body" idx="4"/>
          </p:nvPr>
        </p:nvSpPr>
        <p:spPr>
          <a:xfrm>
            <a:off x="4739880" y="2505075"/>
            <a:ext cx="3776700" cy="3684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1450" indent="-19050" algn="l" rtl="0">
              <a:lnSpc>
                <a:spcPct val="90000"/>
              </a:lnSpc>
              <a:spcBef>
                <a:spcPts val="750"/>
              </a:spcBef>
              <a:buClr>
                <a:srgbClr val="EDEDED"/>
              </a:buClr>
              <a:buFont typeface="Arial"/>
              <a:buChar char="•"/>
              <a:defRPr/>
            </a:lvl1pPr>
            <a:lvl2pPr marL="514350" indent="-44450" algn="l" rtl="0">
              <a:lnSpc>
                <a:spcPct val="90000"/>
              </a:lnSpc>
              <a:spcBef>
                <a:spcPts val="375"/>
              </a:spcBef>
              <a:buClr>
                <a:srgbClr val="EDEDED"/>
              </a:buClr>
              <a:buFont typeface="Arial"/>
              <a:buChar char="•"/>
              <a:defRPr/>
            </a:lvl2pPr>
            <a:lvl3pPr marL="857250" indent="-69850" algn="l" rtl="0">
              <a:lnSpc>
                <a:spcPct val="90000"/>
              </a:lnSpc>
              <a:spcBef>
                <a:spcPts val="375"/>
              </a:spcBef>
              <a:buClr>
                <a:srgbClr val="EDEDED"/>
              </a:buClr>
              <a:buFont typeface="Arial"/>
              <a:buChar char="•"/>
              <a:defRPr/>
            </a:lvl3pPr>
            <a:lvl4pPr marL="1200150" indent="-82550" algn="l" rtl="0">
              <a:lnSpc>
                <a:spcPct val="90000"/>
              </a:lnSpc>
              <a:spcBef>
                <a:spcPts val="375"/>
              </a:spcBef>
              <a:buClr>
                <a:srgbClr val="EDEDED"/>
              </a:buClr>
              <a:buFont typeface="Arial"/>
              <a:buChar char="•"/>
              <a:defRPr/>
            </a:lvl4pPr>
            <a:lvl5pPr marL="1543050" indent="-82550" algn="l" rtl="0">
              <a:lnSpc>
                <a:spcPct val="90000"/>
              </a:lnSpc>
              <a:spcBef>
                <a:spcPts val="375"/>
              </a:spcBef>
              <a:buClr>
                <a:srgbClr val="EDEDED"/>
              </a:buClr>
              <a:buFont typeface="Arial"/>
              <a:buChar char="•"/>
              <a:defRPr/>
            </a:lvl5pPr>
            <a:lvl6pPr marL="1885950" indent="-85725" algn="l" rtl="0">
              <a:lnSpc>
                <a:spcPct val="9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6pPr>
            <a:lvl7pPr marL="2228850" indent="-85725" algn="l" rtl="0">
              <a:lnSpc>
                <a:spcPct val="9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7pPr>
            <a:lvl8pPr marL="2571750" indent="-85725" algn="l" rtl="0">
              <a:lnSpc>
                <a:spcPct val="9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8pPr>
            <a:lvl9pPr marL="2914650" indent="-85725" algn="l" rtl="0">
              <a:lnSpc>
                <a:spcPct val="9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58" name="Shape 15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9" name="Shape 15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0" name="Shape 16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900" b="0" i="0" u="none" strike="noStrike" cap="none" baseline="0">
                <a:solidFill>
                  <a:srgbClr val="EDEDED"/>
                </a:solidFill>
                <a:latin typeface="Cantarell"/>
                <a:ea typeface="Cantarell"/>
                <a:cs typeface="Cantarell"/>
                <a:sym typeface="Cantarel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4" name="Shape 16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134"/>
          <p:cNvSpPr txBox="1">
            <a:spLocks noGrp="1"/>
          </p:cNvSpPr>
          <p:nvPr>
            <p:ph type="title"/>
          </p:nvPr>
        </p:nvSpPr>
        <p:spPr>
          <a:xfrm>
            <a:off x="454024" y="317500"/>
            <a:ext cx="8235950" cy="78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lnSpc>
                <a:spcPct val="90000"/>
              </a:lnSpc>
              <a:spcBef>
                <a:spcPts val="0"/>
              </a:spcBef>
              <a:buClr>
                <a:srgbClr val="EDEDED"/>
              </a:buClr>
              <a:buFont typeface="Cantarell"/>
              <a:buNone/>
              <a:defRPr>
                <a:solidFill>
                  <a:schemeClr val="bg1"/>
                </a:solidFill>
              </a:defRPr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7" name="Shape 138"/>
          <p:cNvSpPr txBox="1">
            <a:spLocks noGrp="1"/>
          </p:cNvSpPr>
          <p:nvPr>
            <p:ph type="sldNum" idx="12"/>
          </p:nvPr>
        </p:nvSpPr>
        <p:spPr>
          <a:xfrm>
            <a:off x="6920659" y="6356351"/>
            <a:ext cx="2057400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800" b="0" i="0" u="none" strike="noStrike" cap="none" baseline="0">
                <a:solidFill>
                  <a:schemeClr val="bg1"/>
                </a:solidFill>
                <a:latin typeface="Cantarell"/>
                <a:ea typeface="Cantarell"/>
                <a:cs typeface="Cantarell"/>
                <a:sym typeface="Cantarell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" smtClean="0"/>
              <a:pPr>
                <a:buSzPct val="25000"/>
              </a:pPr>
              <a:t>‹#›</a:t>
            </a:fld>
            <a:endParaRPr lang="e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8" name="Shape 16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9" name="Shape 16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900" b="0" i="0" u="none" strike="noStrike" cap="none" baseline="0">
                <a:solidFill>
                  <a:srgbClr val="EDEDED"/>
                </a:solidFill>
                <a:latin typeface="Cantarell"/>
                <a:ea typeface="Cantarell"/>
                <a:cs typeface="Cantarell"/>
                <a:sym typeface="Cantarel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299" cy="1600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3887391" y="987425"/>
            <a:ext cx="4629299" cy="4873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1450" indent="-19050" algn="l" rtl="0">
              <a:lnSpc>
                <a:spcPct val="90000"/>
              </a:lnSpc>
              <a:spcBef>
                <a:spcPts val="750"/>
              </a:spcBef>
              <a:buClr>
                <a:srgbClr val="EDEDED"/>
              </a:buClr>
              <a:buFont typeface="Arial"/>
              <a:buChar char="•"/>
              <a:defRPr/>
            </a:lvl1pPr>
            <a:lvl2pPr marL="514350" indent="-44450" algn="l" rtl="0">
              <a:lnSpc>
                <a:spcPct val="90000"/>
              </a:lnSpc>
              <a:spcBef>
                <a:spcPts val="375"/>
              </a:spcBef>
              <a:buClr>
                <a:srgbClr val="EDEDED"/>
              </a:buClr>
              <a:buFont typeface="Arial"/>
              <a:buChar char="•"/>
              <a:defRPr/>
            </a:lvl2pPr>
            <a:lvl3pPr marL="857250" indent="-69850" algn="l" rtl="0">
              <a:lnSpc>
                <a:spcPct val="90000"/>
              </a:lnSpc>
              <a:spcBef>
                <a:spcPts val="375"/>
              </a:spcBef>
              <a:buClr>
                <a:srgbClr val="EDEDED"/>
              </a:buClr>
              <a:buFont typeface="Arial"/>
              <a:buChar char="•"/>
              <a:defRPr/>
            </a:lvl3pPr>
            <a:lvl4pPr marL="1200150" indent="-82550" algn="l" rtl="0">
              <a:lnSpc>
                <a:spcPct val="90000"/>
              </a:lnSpc>
              <a:spcBef>
                <a:spcPts val="375"/>
              </a:spcBef>
              <a:buClr>
                <a:srgbClr val="EDEDED"/>
              </a:buClr>
              <a:buFont typeface="Arial"/>
              <a:buChar char="•"/>
              <a:defRPr/>
            </a:lvl4pPr>
            <a:lvl5pPr marL="1543050" indent="-82550" algn="l" rtl="0">
              <a:lnSpc>
                <a:spcPct val="90000"/>
              </a:lnSpc>
              <a:spcBef>
                <a:spcPts val="375"/>
              </a:spcBef>
              <a:buClr>
                <a:srgbClr val="EDEDED"/>
              </a:buClr>
              <a:buFont typeface="Arial"/>
              <a:buChar char="•"/>
              <a:defRPr/>
            </a:lvl5pPr>
            <a:lvl6pPr marL="1885950" indent="-85725" algn="l" rtl="0">
              <a:lnSpc>
                <a:spcPct val="9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6pPr>
            <a:lvl7pPr marL="2228850" indent="-85725" algn="l" rtl="0">
              <a:lnSpc>
                <a:spcPct val="9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7pPr>
            <a:lvl8pPr marL="2571750" indent="-85725" algn="l" rtl="0">
              <a:lnSpc>
                <a:spcPct val="9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8pPr>
            <a:lvl9pPr marL="2914650" indent="-85725" algn="l" rtl="0">
              <a:lnSpc>
                <a:spcPct val="9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73" name="Shape 173"/>
          <p:cNvSpPr txBox="1">
            <a:spLocks noGrp="1"/>
          </p:cNvSpPr>
          <p:nvPr>
            <p:ph type="body" idx="2"/>
          </p:nvPr>
        </p:nvSpPr>
        <p:spPr>
          <a:xfrm>
            <a:off x="840000" y="2057400"/>
            <a:ext cx="2738999" cy="3811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Clr>
                <a:schemeClr val="lt2"/>
              </a:buClr>
              <a:buFont typeface="Cantarell"/>
              <a:buNone/>
              <a:defRPr/>
            </a:lvl1pPr>
            <a:lvl2pPr marL="342900" indent="0" rtl="0">
              <a:spcBef>
                <a:spcPts val="0"/>
              </a:spcBef>
              <a:buFont typeface="Cantarell"/>
              <a:buNone/>
              <a:defRPr/>
            </a:lvl2pPr>
            <a:lvl3pPr marL="685800" indent="0" rtl="0">
              <a:spcBef>
                <a:spcPts val="0"/>
              </a:spcBef>
              <a:buFont typeface="Cantarell"/>
              <a:buNone/>
              <a:defRPr/>
            </a:lvl3pPr>
            <a:lvl4pPr marL="1028700" indent="0" rtl="0">
              <a:spcBef>
                <a:spcPts val="0"/>
              </a:spcBef>
              <a:buFont typeface="Cantarell"/>
              <a:buNone/>
              <a:defRPr/>
            </a:lvl4pPr>
            <a:lvl5pPr marL="1371600" indent="0" rtl="0">
              <a:spcBef>
                <a:spcPts val="0"/>
              </a:spcBef>
              <a:buFont typeface="Cantarell"/>
              <a:buNone/>
              <a:defRPr/>
            </a:lvl5pPr>
            <a:lvl6pPr marL="1714500" indent="0" rtl="0">
              <a:spcBef>
                <a:spcPts val="0"/>
              </a:spcBef>
              <a:buFont typeface="Cantarell"/>
              <a:buNone/>
              <a:defRPr/>
            </a:lvl6pPr>
            <a:lvl7pPr marL="2057400" indent="0" rtl="0">
              <a:spcBef>
                <a:spcPts val="0"/>
              </a:spcBef>
              <a:buFont typeface="Cantarell"/>
              <a:buNone/>
              <a:defRPr/>
            </a:lvl7pPr>
            <a:lvl8pPr marL="2400300" indent="0" rtl="0">
              <a:spcBef>
                <a:spcPts val="0"/>
              </a:spcBef>
              <a:buFont typeface="Cantarell"/>
              <a:buNone/>
              <a:defRPr/>
            </a:lvl8pPr>
            <a:lvl9pPr marL="2743200" indent="0" rtl="0">
              <a:spcBef>
                <a:spcPts val="0"/>
              </a:spcBef>
              <a:buFont typeface="Cantarell"/>
              <a:buNone/>
              <a:defRPr/>
            </a:lvl9pPr>
          </a:lstStyle>
          <a:p>
            <a:endParaRPr/>
          </a:p>
        </p:txBody>
      </p:sp>
      <p:sp>
        <p:nvSpPr>
          <p:cNvPr id="174" name="Shape 17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75" name="Shape 17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76" name="Shape 17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900" b="0" i="0" u="none" strike="noStrike" cap="none" baseline="0">
                <a:solidFill>
                  <a:srgbClr val="EDEDED"/>
                </a:solidFill>
                <a:latin typeface="Cantarell"/>
                <a:ea typeface="Cantarell"/>
                <a:cs typeface="Cantarell"/>
                <a:sym typeface="Cantarel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299" cy="1600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79" name="Shape 179"/>
          <p:cNvSpPr>
            <a:spLocks noGrp="1"/>
          </p:cNvSpPr>
          <p:nvPr>
            <p:ph type="pic" idx="2"/>
          </p:nvPr>
        </p:nvSpPr>
        <p:spPr>
          <a:xfrm>
            <a:off x="3887391" y="987425"/>
            <a:ext cx="4629299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840000" y="2057400"/>
            <a:ext cx="2738999" cy="3811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Clr>
                <a:schemeClr val="lt2"/>
              </a:buClr>
              <a:buFont typeface="Cantarell"/>
              <a:buNone/>
              <a:defRPr/>
            </a:lvl1pPr>
            <a:lvl2pPr marL="342900" indent="0" rtl="0">
              <a:spcBef>
                <a:spcPts val="0"/>
              </a:spcBef>
              <a:buFont typeface="Cantarell"/>
              <a:buNone/>
              <a:defRPr/>
            </a:lvl2pPr>
            <a:lvl3pPr marL="685800" indent="0" rtl="0">
              <a:spcBef>
                <a:spcPts val="0"/>
              </a:spcBef>
              <a:buFont typeface="Cantarell"/>
              <a:buNone/>
              <a:defRPr/>
            </a:lvl3pPr>
            <a:lvl4pPr marL="1028700" indent="0" rtl="0">
              <a:spcBef>
                <a:spcPts val="0"/>
              </a:spcBef>
              <a:buFont typeface="Cantarell"/>
              <a:buNone/>
              <a:defRPr/>
            </a:lvl4pPr>
            <a:lvl5pPr marL="1371600" indent="0" rtl="0">
              <a:spcBef>
                <a:spcPts val="0"/>
              </a:spcBef>
              <a:buFont typeface="Cantarell"/>
              <a:buNone/>
              <a:defRPr/>
            </a:lvl5pPr>
            <a:lvl6pPr marL="1714500" indent="0" rtl="0">
              <a:spcBef>
                <a:spcPts val="0"/>
              </a:spcBef>
              <a:buFont typeface="Cantarell"/>
              <a:buNone/>
              <a:defRPr/>
            </a:lvl6pPr>
            <a:lvl7pPr marL="2057400" indent="0" rtl="0">
              <a:spcBef>
                <a:spcPts val="0"/>
              </a:spcBef>
              <a:buFont typeface="Cantarell"/>
              <a:buNone/>
              <a:defRPr/>
            </a:lvl7pPr>
            <a:lvl8pPr marL="2400300" indent="0" rtl="0">
              <a:spcBef>
                <a:spcPts val="0"/>
              </a:spcBef>
              <a:buFont typeface="Cantarell"/>
              <a:buNone/>
              <a:defRPr/>
            </a:lvl8pPr>
            <a:lvl9pPr marL="2743200" indent="0" rtl="0">
              <a:spcBef>
                <a:spcPts val="0"/>
              </a:spcBef>
              <a:buFont typeface="Cantarell"/>
              <a:buNone/>
              <a:defRPr/>
            </a:lvl9pPr>
          </a:lstStyle>
          <a:p>
            <a:endParaRPr/>
          </a:p>
        </p:txBody>
      </p:sp>
      <p:sp>
        <p:nvSpPr>
          <p:cNvPr id="181" name="Shape 18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2" name="Shape 18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3" name="Shape 18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900" b="0" i="0" u="none" strike="noStrike" cap="none" baseline="0">
                <a:solidFill>
                  <a:srgbClr val="EDEDED"/>
                </a:solidFill>
                <a:latin typeface="Cantarell"/>
                <a:ea typeface="Cantarell"/>
                <a:cs typeface="Cantarell"/>
                <a:sym typeface="Cantarel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9">
            <a:alphaModFix/>
          </a:blip>
          <a:stretch>
            <a:fillRect l="-16998" r="-16998"/>
          </a:stretch>
        </a:blip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90000"/>
              </a:lnSpc>
              <a:spcBef>
                <a:spcPts val="0"/>
              </a:spcBef>
              <a:buClr>
                <a:srgbClr val="EDEDED"/>
              </a:buClr>
              <a:buFont typeface="Cantarell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840000" y="1825625"/>
            <a:ext cx="7675199" cy="4351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1450" marR="0" indent="-19050" algn="l" rtl="0">
              <a:lnSpc>
                <a:spcPct val="90000"/>
              </a:lnSpc>
              <a:spcBef>
                <a:spcPts val="750"/>
              </a:spcBef>
              <a:buClr>
                <a:srgbClr val="EDEDED"/>
              </a:buClr>
              <a:buFont typeface="Arial"/>
              <a:buChar char="•"/>
              <a:defRPr/>
            </a:lvl1pPr>
            <a:lvl2pPr marL="514350" marR="0" indent="-44450" algn="l" rtl="0">
              <a:lnSpc>
                <a:spcPct val="90000"/>
              </a:lnSpc>
              <a:spcBef>
                <a:spcPts val="375"/>
              </a:spcBef>
              <a:buClr>
                <a:srgbClr val="EDEDED"/>
              </a:buClr>
              <a:buFont typeface="Arial"/>
              <a:buChar char="•"/>
              <a:defRPr/>
            </a:lvl2pPr>
            <a:lvl3pPr marL="857250" marR="0" indent="-69850" algn="l" rtl="0">
              <a:lnSpc>
                <a:spcPct val="90000"/>
              </a:lnSpc>
              <a:spcBef>
                <a:spcPts val="375"/>
              </a:spcBef>
              <a:buClr>
                <a:srgbClr val="EDEDED"/>
              </a:buClr>
              <a:buFont typeface="Arial"/>
              <a:buChar char="•"/>
              <a:defRPr/>
            </a:lvl3pPr>
            <a:lvl4pPr marL="1200150" marR="0" indent="-82550" algn="l" rtl="0">
              <a:lnSpc>
                <a:spcPct val="90000"/>
              </a:lnSpc>
              <a:spcBef>
                <a:spcPts val="375"/>
              </a:spcBef>
              <a:buClr>
                <a:srgbClr val="EDEDED"/>
              </a:buClr>
              <a:buFont typeface="Arial"/>
              <a:buChar char="•"/>
              <a:defRPr/>
            </a:lvl4pPr>
            <a:lvl5pPr marL="1543050" marR="0" indent="-82550" algn="l" rtl="0">
              <a:lnSpc>
                <a:spcPct val="90000"/>
              </a:lnSpc>
              <a:spcBef>
                <a:spcPts val="375"/>
              </a:spcBef>
              <a:buClr>
                <a:srgbClr val="EDEDED"/>
              </a:buClr>
              <a:buFont typeface="Arial"/>
              <a:buChar char="•"/>
              <a:defRPr/>
            </a:lvl5pPr>
            <a:lvl6pPr marL="1885950" marR="0" indent="-85725" algn="l" rtl="0">
              <a:lnSpc>
                <a:spcPct val="9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6pPr>
            <a:lvl7pPr marL="2228850" marR="0" indent="-85725" algn="l" rtl="0">
              <a:lnSpc>
                <a:spcPct val="9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7pPr>
            <a:lvl8pPr marL="2571750" marR="0" indent="-85725" algn="l" rtl="0">
              <a:lnSpc>
                <a:spcPct val="9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8pPr>
            <a:lvl9pPr marL="2914650" marR="0" indent="-85725" algn="l" rtl="0">
              <a:lnSpc>
                <a:spcPct val="9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9pPr>
          </a:lstStyle>
          <a:p>
            <a:endParaRPr lang="en-US" dirty="0" smtClean="0"/>
          </a:p>
          <a:p>
            <a:pPr lvl="1"/>
            <a:endParaRPr dirty="0"/>
          </a:p>
        </p:txBody>
      </p:sp>
      <p:sp>
        <p:nvSpPr>
          <p:cNvPr id="124" name="Shape 12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>
                <a:solidFill>
                  <a:schemeClr val="bg1"/>
                </a:solidFill>
              </a:defRPr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 lang="en-US" dirty="0"/>
          </a:p>
        </p:txBody>
      </p:sp>
      <p:sp>
        <p:nvSpPr>
          <p:cNvPr id="125" name="Shape 12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>
                <a:solidFill>
                  <a:schemeClr val="bg1"/>
                </a:solidFill>
              </a:defRPr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 lang="en-US" dirty="0"/>
          </a:p>
        </p:txBody>
      </p:sp>
      <p:sp>
        <p:nvSpPr>
          <p:cNvPr id="126" name="Shape 12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800" b="0" i="0" u="none" strike="noStrike" cap="none" baseline="0">
                <a:solidFill>
                  <a:schemeClr val="bg1"/>
                </a:solidFill>
                <a:latin typeface="Cantarell"/>
                <a:ea typeface="Cantarell"/>
                <a:cs typeface="Cantarell"/>
                <a:sym typeface="Cantarell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" smtClean="0"/>
              <a:pPr>
                <a:buSzPct val="25000"/>
              </a:pPr>
              <a:t>‹#›</a:t>
            </a:fld>
            <a:endParaRPr lang="en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</p:sldLayoutIdLst>
  <p:timing>
    <p:tnLst>
      <p:par>
        <p:cTn id="1" dur="indefinite" restart="never" nodeType="tmRoot"/>
      </p:par>
    </p:tnLst>
  </p:timing>
  <p:hf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4400" b="0" i="0" u="none" strike="noStrike" cap="none" baseline="0">
          <a:solidFill>
            <a:schemeClr val="bg1"/>
          </a:solidFill>
          <a:latin typeface="Calibri" panose="020F0502020204030204" pitchFamily="34" charset="0"/>
          <a:ea typeface="Calibri" panose="020F0502020204030204" pitchFamily="34" charset="0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L="152400" marR="0" indent="-384048" algn="l" rtl="0">
        <a:lnSpc>
          <a:spcPct val="100000"/>
        </a:lnSpc>
        <a:spcBef>
          <a:spcPts val="0"/>
        </a:spcBef>
        <a:spcAft>
          <a:spcPts val="0"/>
        </a:spcAft>
        <a:buNone/>
        <a:defRPr sz="3200" b="0" i="0" u="none" strike="noStrike" cap="none" baseline="0">
          <a:solidFill>
            <a:schemeClr val="bg1"/>
          </a:solidFill>
          <a:latin typeface="Calibri" panose="020F0502020204030204" pitchFamily="34" charset="0"/>
          <a:ea typeface="Calibri" panose="020F0502020204030204" pitchFamily="34" charset="0"/>
          <a:cs typeface="Arial"/>
          <a:sym typeface="Arial"/>
          <a:rtl val="0"/>
        </a:defRPr>
      </a:lvl1pPr>
      <a:lvl2pPr marR="0" indent="-38404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chemeClr val="bg1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9dOgWr1T1QA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youtube.com/watch?v=-tTprnzq--I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www.youtube.com/watch?v=KP_CVridH08" TargetMode="External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hyperlink" Target="https://www.youtube.com/watch?v=wOSrQxpOtXE" TargetMode="External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hyperlink" Target="https://www.youtube.com/watch?v=wOSrQxpOtXE" TargetMode="External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neuron.tuke.sk/hudecm/PDF_PAPERS/DesignAndControlOfAutonomousUnderwaterrobotsASurvey.pdf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 txBox="1">
            <a:spLocks noGrp="1"/>
          </p:cNvSpPr>
          <p:nvPr>
            <p:ph type="ctrTitle"/>
          </p:nvPr>
        </p:nvSpPr>
        <p:spPr>
          <a:xfrm>
            <a:off x="275900" y="1406500"/>
            <a:ext cx="8563500" cy="21464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buClr>
                <a:srgbClr val="E2E2E2"/>
              </a:buClr>
              <a:buSzPct val="25000"/>
              <a:buFont typeface="Calibri"/>
              <a:buNone/>
            </a:pPr>
            <a:r>
              <a:rPr lang="en" sz="48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Autonomous Underwater Robots </a:t>
            </a:r>
            <a:br>
              <a:rPr lang="en" sz="48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" sz="48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4800" dirty="0"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" sz="48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 Presentation</a:t>
            </a:r>
          </a:p>
        </p:txBody>
      </p:sp>
      <p:pic>
        <p:nvPicPr>
          <p:cNvPr id="251" name="Shape 2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79974" y="4572396"/>
            <a:ext cx="1478100" cy="141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Shape 252"/>
          <p:cNvSpPr txBox="1"/>
          <p:nvPr/>
        </p:nvSpPr>
        <p:spPr>
          <a:xfrm>
            <a:off x="685800" y="3189000"/>
            <a:ext cx="7772400" cy="2572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Calibri"/>
              <a:buNone/>
            </a:pPr>
            <a:r>
              <a:rPr lang="en" sz="2400" b="0" i="0" u="none" strike="noStrike" cap="none" baseline="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RYAN LIPSKI, CAMERON PUTZ, AND NICK SIKKEMA</a:t>
            </a:r>
          </a:p>
          <a:p>
            <a:pPr marL="0" marR="0" lvl="0" indent="0" algn="l" rtl="0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Calibri"/>
              <a:buNone/>
            </a:pPr>
            <a:r>
              <a:rPr lang="en" sz="2400" b="0" i="0" u="none" strike="noStrike" cap="none" baseline="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ADVISOR: DR. JOSEPH DRISCO</a:t>
            </a:r>
            <a:r>
              <a:rPr lang="en" sz="2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r>
              <a:rPr lang="en" sz="2400" b="0" i="0" u="none" strike="noStrike" cap="none" baseline="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</a:p>
          <a:p>
            <a:pPr marL="0" marR="0" lvl="0" indent="0" algn="l" rtl="0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Clr>
                <a:schemeClr val="accent1"/>
              </a:buClr>
              <a:buFont typeface="Calibri"/>
              <a:buNone/>
            </a:pPr>
            <a:endParaRPr sz="1200" b="0" i="0" u="none" strike="noStrike" cap="none" baseline="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Calibri"/>
              <a:buNone/>
            </a:pPr>
            <a:r>
              <a:rPr lang="en" sz="2400" b="0" i="0" u="none" strike="noStrike" cap="none" baseline="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DEPARTMENT OF ELECTRICAL AND COMPUTER ENGINEERING, BRADLEY UNIVERSITY</a:t>
            </a:r>
          </a:p>
          <a:p>
            <a:pPr marL="0" marR="0" lvl="0" indent="0" algn="l" rtl="0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Clr>
                <a:schemeClr val="accent1"/>
              </a:buClr>
              <a:buFont typeface="Calibri"/>
              <a:buNone/>
            </a:pPr>
            <a:endParaRPr sz="1200" b="0" i="0" u="none" strike="noStrike" cap="none" baseline="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2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APRIL</a:t>
            </a:r>
            <a:r>
              <a:rPr lang="en" sz="2400" b="0" i="0" u="none" strike="noStrike" cap="none" baseline="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r>
              <a:rPr lang="en" sz="2400" b="0" i="0" u="none" strike="noStrike" cap="none" baseline="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, 201</a:t>
            </a:r>
            <a:r>
              <a:rPr lang="en" sz="2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</a:p>
          <a:p>
            <a:pPr marL="0" marR="0" lvl="0" indent="0" algn="l" rtl="0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/>
              <a:buNone/>
            </a:pPr>
            <a:endParaRPr sz="2800" b="0" i="0" u="none" strike="noStrike" cap="none" baseline="0" dirty="0">
              <a:solidFill>
                <a:srgbClr val="000000"/>
              </a:solidFill>
              <a:latin typeface="Cantarell"/>
              <a:ea typeface="Cantarell"/>
              <a:cs typeface="Cantarell"/>
              <a:sym typeface="Cantarell"/>
            </a:endParaRPr>
          </a:p>
        </p:txBody>
      </p:sp>
    </p:spTree>
  </p:cSld>
  <p:clrMapOvr>
    <a:masterClrMapping/>
  </p:clrMapOvr>
  <p:transition spd="slow" advTm="14474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" dirty="0" smtClean="0">
                <a:sym typeface="Calibri"/>
              </a:rPr>
              <a:t>System Block Diagram</a:t>
            </a:r>
            <a:endParaRPr lang="en" dirty="0">
              <a:sym typeface="Calibri"/>
            </a:endParaRPr>
          </a:p>
        </p:txBody>
      </p:sp>
      <p:sp>
        <p:nvSpPr>
          <p:cNvPr id="323" name="Shape 323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>
                <a:sym typeface="Cantarell"/>
              </a:rPr>
              <a:pPr lvl="0"/>
              <a:t>10</a:t>
            </a:fld>
            <a:endParaRPr lang="en">
              <a:sym typeface="Cantarell"/>
            </a:endParaRPr>
          </a:p>
        </p:txBody>
      </p:sp>
      <p:pic>
        <p:nvPicPr>
          <p:cNvPr id="324" name="Shape 3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0634" y="1280576"/>
            <a:ext cx="6678725" cy="5258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28965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" smtClean="0">
                <a:sym typeface="Calibri"/>
              </a:rPr>
              <a:t>Division of Labor</a:t>
            </a:r>
            <a:endParaRPr lang="en" dirty="0">
              <a:sym typeface="Calibri"/>
            </a:endParaRPr>
          </a:p>
        </p:txBody>
      </p:sp>
      <p:sp>
        <p:nvSpPr>
          <p:cNvPr id="330" name="Shape 330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3152" lvl="0" indent="0">
              <a:spcBef>
                <a:spcPts val="0"/>
              </a:spcBef>
              <a:buNone/>
            </a:pPr>
            <a:r>
              <a:rPr lang="en-US" dirty="0" smtClean="0">
                <a:sym typeface="Calibri"/>
              </a:rPr>
              <a:t>Cameron – hardware</a:t>
            </a:r>
          </a:p>
          <a:p>
            <a:pPr>
              <a:spcBef>
                <a:spcPts val="0"/>
              </a:spcBef>
            </a:pPr>
            <a:r>
              <a:rPr lang="en-US" sz="2800" dirty="0" smtClean="0">
                <a:sym typeface="Calibri"/>
              </a:rPr>
              <a:t>Camera system</a:t>
            </a:r>
          </a:p>
          <a:p>
            <a:pPr>
              <a:spcBef>
                <a:spcPts val="0"/>
              </a:spcBef>
            </a:pPr>
            <a:r>
              <a:rPr lang="en-US" sz="2800" dirty="0" smtClean="0">
                <a:sym typeface="Calibri"/>
              </a:rPr>
              <a:t>Detection array</a:t>
            </a:r>
          </a:p>
          <a:p>
            <a:pPr>
              <a:spcBef>
                <a:spcPts val="0"/>
              </a:spcBef>
            </a:pPr>
            <a:r>
              <a:rPr lang="en-US" sz="2800" dirty="0" smtClean="0">
                <a:sym typeface="Calibri"/>
              </a:rPr>
              <a:t>Power system</a:t>
            </a:r>
          </a:p>
          <a:p>
            <a:pPr marL="73152" lvl="0" indent="0">
              <a:spcBef>
                <a:spcPts val="0"/>
              </a:spcBef>
              <a:buNone/>
            </a:pPr>
            <a:r>
              <a:rPr lang="en-US" dirty="0" smtClean="0">
                <a:sym typeface="Calibri"/>
              </a:rPr>
              <a:t>Ryan – hardware and software</a:t>
            </a:r>
          </a:p>
          <a:p>
            <a:pPr>
              <a:spcBef>
                <a:spcPts val="0"/>
              </a:spcBef>
            </a:pPr>
            <a:r>
              <a:rPr lang="en-US" sz="2800" dirty="0" smtClean="0">
                <a:sym typeface="Calibri"/>
              </a:rPr>
              <a:t>Detection array </a:t>
            </a:r>
          </a:p>
          <a:p>
            <a:pPr>
              <a:spcBef>
                <a:spcPts val="0"/>
              </a:spcBef>
            </a:pPr>
            <a:r>
              <a:rPr lang="en-US" sz="2800" dirty="0" smtClean="0">
                <a:sym typeface="Calibri"/>
              </a:rPr>
              <a:t>Motor control</a:t>
            </a:r>
          </a:p>
          <a:p>
            <a:pPr>
              <a:spcBef>
                <a:spcPts val="0"/>
              </a:spcBef>
            </a:pPr>
            <a:r>
              <a:rPr lang="en-US" sz="2800" dirty="0" smtClean="0">
                <a:sym typeface="Calibri"/>
              </a:rPr>
              <a:t>Power system</a:t>
            </a:r>
          </a:p>
          <a:p>
            <a:pPr marL="73152" lvl="0" indent="0">
              <a:spcBef>
                <a:spcPts val="0"/>
              </a:spcBef>
              <a:buNone/>
            </a:pPr>
            <a:r>
              <a:rPr lang="en-US" dirty="0" smtClean="0">
                <a:sym typeface="Calibri"/>
              </a:rPr>
              <a:t>Nick – software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 smtClean="0">
                <a:sym typeface="Calibri"/>
              </a:rPr>
              <a:t>Camera system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 smtClean="0">
                <a:sym typeface="Calibri"/>
              </a:rPr>
              <a:t>Motor control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 smtClean="0">
                <a:sym typeface="Calibri"/>
              </a:rPr>
              <a:t>Power system</a:t>
            </a:r>
          </a:p>
          <a:p>
            <a:pPr lvl="0">
              <a:lnSpc>
                <a:spcPct val="100000"/>
              </a:lnSpc>
            </a:pPr>
            <a:endParaRPr lang="en-US" sz="2800" dirty="0">
              <a:sym typeface="Cantarell"/>
            </a:endParaRPr>
          </a:p>
        </p:txBody>
      </p:sp>
      <p:sp>
        <p:nvSpPr>
          <p:cNvPr id="331" name="Shape 331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>
                <a:sym typeface="Cantarell"/>
              </a:rPr>
              <a:pPr lvl="0"/>
              <a:t>11</a:t>
            </a:fld>
            <a:endParaRPr lang="en">
              <a:sym typeface="Cantarell"/>
            </a:endParaRPr>
          </a:p>
        </p:txBody>
      </p:sp>
    </p:spTree>
  </p:cSld>
  <p:clrMapOvr>
    <a:masterClrMapping/>
  </p:clrMapOvr>
  <p:transition spd="slow" advTm="21765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" dirty="0" smtClean="0">
                <a:sym typeface="Calibri"/>
              </a:rPr>
              <a:t>Detection Array</a:t>
            </a:r>
            <a:endParaRPr lang="en" dirty="0">
              <a:sym typeface="Calibri"/>
            </a:endParaRPr>
          </a:p>
        </p:txBody>
      </p:sp>
      <p:sp>
        <p:nvSpPr>
          <p:cNvPr id="339" name="Shape 339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>
                <a:sym typeface="Cantarell"/>
              </a:rPr>
              <a:pPr lvl="0"/>
              <a:t>12</a:t>
            </a:fld>
            <a:endParaRPr lang="en">
              <a:sym typeface="Cantarell"/>
            </a:endParaRPr>
          </a:p>
        </p:txBody>
      </p:sp>
      <p:sp>
        <p:nvSpPr>
          <p:cNvPr id="338" name="Shape 338"/>
          <p:cNvSpPr txBox="1"/>
          <p:nvPr/>
        </p:nvSpPr>
        <p:spPr>
          <a:xfrm>
            <a:off x="502219" y="1049562"/>
            <a:ext cx="2964313" cy="4284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EDEDED"/>
              </a:buClr>
              <a:buSzPct val="25000"/>
              <a:buFont typeface="Calibri"/>
              <a:buNone/>
            </a:pPr>
            <a:r>
              <a:rPr lang="en" sz="2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Block Diagram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9664" y="1836962"/>
            <a:ext cx="6284673" cy="4409292"/>
          </a:xfrm>
          <a:prstGeom prst="rect">
            <a:avLst/>
          </a:prstGeom>
        </p:spPr>
      </p:pic>
    </p:spTree>
  </p:cSld>
  <p:clrMapOvr>
    <a:masterClrMapping/>
  </p:clrMapOvr>
  <p:transition spd="slow" advTm="22104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" smtClean="0">
                <a:sym typeface="Calibri"/>
              </a:rPr>
              <a:t>Detection Array</a:t>
            </a:r>
            <a:endParaRPr lang="en" dirty="0">
              <a:sym typeface="Calibri"/>
            </a:endParaRPr>
          </a:p>
        </p:txBody>
      </p:sp>
      <p:sp>
        <p:nvSpPr>
          <p:cNvPr id="354" name="Shape 354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>
                <a:sym typeface="Cantarell"/>
              </a:rPr>
              <a:pPr lvl="0"/>
              <a:t>13</a:t>
            </a:fld>
            <a:endParaRPr lang="en">
              <a:sym typeface="Cantarell"/>
            </a:endParaRPr>
          </a:p>
        </p:txBody>
      </p:sp>
      <p:pic>
        <p:nvPicPr>
          <p:cNvPr id="347" name="Shape 3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89464" y="2198346"/>
            <a:ext cx="1638300" cy="74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Shape 3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80471" y="2203194"/>
            <a:ext cx="1263000" cy="755100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Shape 349"/>
          <p:cNvSpPr txBox="1"/>
          <p:nvPr/>
        </p:nvSpPr>
        <p:spPr>
          <a:xfrm>
            <a:off x="1377449" y="3046655"/>
            <a:ext cx="2662199" cy="328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rgbClr val="EDEDED"/>
              </a:buClr>
              <a:buSzPct val="25000"/>
              <a:buFont typeface="Calibri"/>
              <a:buNone/>
            </a:pPr>
            <a:r>
              <a:rPr lang="en" sz="1800" b="1" i="0" u="none" strike="noStrike" cap="none" baseline="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Osram </a:t>
            </a:r>
            <a:r>
              <a:rPr lang="en" sz="1800" b="1" i="0" u="none" strike="noStrike" cap="none" baseline="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photodiode [5]</a:t>
            </a:r>
            <a:endParaRPr lang="en" sz="1400" b="1" i="0" u="none" strike="noStrike" cap="none" baseline="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Shape 350"/>
          <p:cNvSpPr txBox="1"/>
          <p:nvPr/>
        </p:nvSpPr>
        <p:spPr>
          <a:xfrm>
            <a:off x="4780880" y="3046669"/>
            <a:ext cx="2662199" cy="328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rgbClr val="EDEDED"/>
              </a:buClr>
              <a:buSzPct val="25000"/>
              <a:buFont typeface="Calibri"/>
              <a:buNone/>
            </a:pPr>
            <a:r>
              <a:rPr lang="en" sz="1800" b="1" i="0" u="none" strike="noStrike" cap="none" baseline="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Everlight </a:t>
            </a:r>
            <a:r>
              <a:rPr lang="en" sz="1800" b="1" i="0" u="none" strike="noStrike" cap="none" baseline="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photodiode [6]</a:t>
            </a:r>
            <a:endParaRPr lang="en" sz="1400" b="1" i="0" u="none" strike="noStrike" cap="none" baseline="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51" name="Shape 351"/>
          <p:cNvGraphicFramePr/>
          <p:nvPr>
            <p:extLst>
              <p:ext uri="{D42A27DB-BD31-4B8C-83A1-F6EECF244321}">
                <p14:modId xmlns:p14="http://schemas.microsoft.com/office/powerpoint/2010/main" val="1535650983"/>
              </p:ext>
            </p:extLst>
          </p:nvPr>
        </p:nvGraphicFramePr>
        <p:xfrm>
          <a:off x="566087" y="3511975"/>
          <a:ext cx="8081675" cy="2270735"/>
        </p:xfrm>
        <a:graphic>
          <a:graphicData uri="http://schemas.openxmlformats.org/drawingml/2006/table">
            <a:tbl>
              <a:tblPr firstRow="1" bandRow="1">
                <a:noFill/>
                <a:tableStyleId>{68FDB209-C0BB-47F1-BF50-E74850296C2B}</a:tableStyleId>
              </a:tblPr>
              <a:tblGrid>
                <a:gridCol w="1152075"/>
                <a:gridCol w="3448275"/>
                <a:gridCol w="3481325"/>
              </a:tblGrid>
              <a:tr h="3708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600" b="1" u="none" strike="noStrike" cap="none" baseline="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Saturation</a:t>
                      </a:r>
                    </a:p>
                  </a:txBody>
                  <a:tcPr marL="91450" marR="91450" marT="45725" marB="45725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600" b="1" u="none" strike="noStrike" cap="none" baseline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36 inches – 4.9 Volts</a:t>
                      </a:r>
                    </a:p>
                  </a:txBody>
                  <a:tcPr marL="91450" marR="91450" marT="45725" marB="45725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600" b="1" u="none" strike="noStrike" cap="none" baseline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 inches – 4.89 Volts</a:t>
                      </a:r>
                    </a:p>
                  </a:txBody>
                  <a:tcPr marL="91450" marR="91450" marT="45725" marB="45725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600" b="1" u="none" strike="noStrike" cap="none" baseline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Max Distance</a:t>
                      </a:r>
                    </a:p>
                  </a:txBody>
                  <a:tcPr marL="91450" marR="91450" marT="45725" marB="45725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600" b="1" u="none" strike="noStrike" cap="none" baseline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180 inches – 0.6 Volts</a:t>
                      </a:r>
                    </a:p>
                  </a:txBody>
                  <a:tcPr marL="91450" marR="91450" marT="45725" marB="45725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600" b="1" u="none" strike="noStrike" cap="none" baseline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132 Inches --  0.120 Volts</a:t>
                      </a:r>
                    </a:p>
                  </a:txBody>
                  <a:tcPr marL="91450" marR="91450" marT="45725" marB="45725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600" b="1" u="none" strike="noStrike" cap="none" baseline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Linearity</a:t>
                      </a:r>
                    </a:p>
                  </a:txBody>
                  <a:tcPr marL="91450" marR="91450" marT="45725" marB="45725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600" b="1" u="none" strike="noStrike" cap="none" baseline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Linear</a:t>
                      </a:r>
                    </a:p>
                  </a:txBody>
                  <a:tcPr marL="91450" marR="91450" marT="45725" marB="45725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600" b="1" u="none" strike="noStrike" cap="none" baseline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Non-Linear</a:t>
                      </a:r>
                    </a:p>
                  </a:txBody>
                  <a:tcPr marL="91450" marR="91450" marT="45725" marB="45725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600" b="1" u="none" strike="noStrike" cap="none" baseline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Ambient Light</a:t>
                      </a:r>
                    </a:p>
                  </a:txBody>
                  <a:tcPr marL="91450" marR="91450" marT="45725" marB="45725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600" b="1" u="none" strike="noStrike" cap="none" baseline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100%  Saturation</a:t>
                      </a:r>
                    </a:p>
                  </a:txBody>
                  <a:tcPr marL="91450" marR="91450" marT="45725" marB="45725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600" b="1" u="none" strike="noStrike" cap="none" baseline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29% Saturation</a:t>
                      </a:r>
                    </a:p>
                  </a:txBody>
                  <a:tcPr marL="91450" marR="91450" marT="45725" marB="45725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600" b="1" u="none" strike="noStrike" cap="none" baseline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Price</a:t>
                      </a:r>
                    </a:p>
                  </a:txBody>
                  <a:tcPr marL="91450" marR="91450" marT="45725" marB="45725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600" b="1" u="none" strike="noStrike" cap="none" baseline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$8.85</a:t>
                      </a:r>
                    </a:p>
                  </a:txBody>
                  <a:tcPr marL="91450" marR="91450" marT="45725" marB="45725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600" b="1" u="none" strike="noStrike" cap="none" baseline="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$0.59</a:t>
                      </a:r>
                    </a:p>
                  </a:txBody>
                  <a:tcPr marL="91450" marR="91450" marT="45725" marB="45725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52" name="Shape 352"/>
          <p:cNvSpPr txBox="1"/>
          <p:nvPr/>
        </p:nvSpPr>
        <p:spPr>
          <a:xfrm>
            <a:off x="3358397" y="5919245"/>
            <a:ext cx="2497056" cy="673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800" b="0" i="0" u="none" strike="noStrike" cap="none" baseline="0" dirty="0">
                <a:solidFill>
                  <a:srgbClr val="FFFFFF"/>
                </a:solidFill>
                <a:latin typeface="Calibri" panose="020F0502020204030204" pitchFamily="34" charset="0"/>
                <a:ea typeface="Cantarell"/>
                <a:cs typeface="Cantarell"/>
                <a:sym typeface="Cantarell"/>
              </a:rPr>
              <a:t>Photodiode comparison</a:t>
            </a:r>
          </a:p>
        </p:txBody>
      </p:sp>
      <p:sp>
        <p:nvSpPr>
          <p:cNvPr id="353" name="Shape 353"/>
          <p:cNvSpPr/>
          <p:nvPr/>
        </p:nvSpPr>
        <p:spPr>
          <a:xfrm>
            <a:off x="566086" y="4448359"/>
            <a:ext cx="8081700" cy="993899"/>
          </a:xfrm>
          <a:prstGeom prst="rect">
            <a:avLst/>
          </a:prstGeom>
          <a:noFill/>
          <a:ln w="76200" cap="flat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ntarell"/>
              <a:ea typeface="Cantarell"/>
              <a:cs typeface="Cantarell"/>
              <a:sym typeface="Cantarell"/>
            </a:endParaRPr>
          </a:p>
        </p:txBody>
      </p:sp>
      <p:sp>
        <p:nvSpPr>
          <p:cNvPr id="355" name="Shape 355"/>
          <p:cNvSpPr/>
          <p:nvPr/>
        </p:nvSpPr>
        <p:spPr>
          <a:xfrm>
            <a:off x="5166099" y="3872897"/>
            <a:ext cx="3481799" cy="575399"/>
          </a:xfrm>
          <a:prstGeom prst="rect">
            <a:avLst/>
          </a:prstGeom>
          <a:noFill/>
          <a:ln w="76200" cap="flat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ntarell"/>
              <a:ea typeface="Cantarell"/>
              <a:cs typeface="Cantarell"/>
              <a:sym typeface="Cantarell"/>
            </a:endParaRPr>
          </a:p>
        </p:txBody>
      </p:sp>
      <p:sp>
        <p:nvSpPr>
          <p:cNvPr id="17" name="Shape 338"/>
          <p:cNvSpPr txBox="1"/>
          <p:nvPr/>
        </p:nvSpPr>
        <p:spPr>
          <a:xfrm>
            <a:off x="502219" y="1049562"/>
            <a:ext cx="2964313" cy="4284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EDEDED"/>
              </a:buClr>
              <a:buSzPct val="25000"/>
              <a:buFont typeface="Calibri"/>
              <a:buNone/>
            </a:pPr>
            <a:r>
              <a:rPr lang="en" sz="240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Results</a:t>
            </a:r>
            <a:endParaRPr lang="en" sz="24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custDataLst>
      <p:tags r:id="rId1"/>
    </p:custDataLst>
  </p:cSld>
  <p:clrMapOvr>
    <a:masterClrMapping/>
  </p:clrMapOvr>
  <p:transition spd="slow" advTm="48951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Shape 360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" smtClean="0">
                <a:sym typeface="Calibri"/>
              </a:rPr>
              <a:t>Detection Array</a:t>
            </a:r>
            <a:endParaRPr lang="en" dirty="0">
              <a:sym typeface="Calibri"/>
            </a:endParaRPr>
          </a:p>
        </p:txBody>
      </p:sp>
      <p:sp>
        <p:nvSpPr>
          <p:cNvPr id="367" name="Shape 367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>
                <a:sym typeface="Cantarell"/>
              </a:rPr>
              <a:pPr lvl="0"/>
              <a:t>14</a:t>
            </a:fld>
            <a:endParaRPr lang="en">
              <a:sym typeface="Cantarell"/>
            </a:endParaRPr>
          </a:p>
        </p:txBody>
      </p:sp>
      <p:sp>
        <p:nvSpPr>
          <p:cNvPr id="363" name="Shape 363"/>
          <p:cNvSpPr txBox="1"/>
          <p:nvPr/>
        </p:nvSpPr>
        <p:spPr>
          <a:xfrm>
            <a:off x="5465548" y="5163812"/>
            <a:ext cx="2662199" cy="4382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rgbClr val="EDEDED"/>
              </a:buClr>
              <a:buSzPct val="25000"/>
              <a:buFont typeface="Calibri"/>
              <a:buNone/>
            </a:pPr>
            <a:r>
              <a:rPr lang="en" sz="1800" b="1" i="0" u="none" strike="noStrike" cap="none" baseline="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  <a:t>Transimpedance amplifier</a:t>
            </a:r>
          </a:p>
        </p:txBody>
      </p:sp>
      <p:pic>
        <p:nvPicPr>
          <p:cNvPr id="364" name="Shape 36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65548" y="2840207"/>
            <a:ext cx="2560500" cy="2237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Shape 36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03532" y="3177585"/>
            <a:ext cx="1263000" cy="1006799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Shape 366"/>
          <p:cNvSpPr txBox="1"/>
          <p:nvPr/>
        </p:nvSpPr>
        <p:spPr>
          <a:xfrm>
            <a:off x="1503932" y="4405048"/>
            <a:ext cx="2662199" cy="4382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rgbClr val="EDEDED"/>
              </a:buClr>
              <a:buSzPct val="25000"/>
              <a:buFont typeface="Calibri"/>
              <a:buNone/>
            </a:pPr>
            <a:r>
              <a:rPr lang="en" sz="1800" b="1" i="0" u="none" strike="noStrike" cap="none" baseline="0" dirty="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  <a:t>Everlight photodiode </a:t>
            </a:r>
            <a:r>
              <a:rPr lang="en" sz="1800" b="1" i="0" u="none" strike="noStrike" cap="none" baseline="0" dirty="0" smtClean="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  <a:t>[6]</a:t>
            </a:r>
            <a:endParaRPr lang="en" sz="1400" b="1" i="0" u="none" strike="noStrike" cap="none" baseline="0" dirty="0">
              <a:solidFill>
                <a:srgbClr val="EDEDE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68" name="Shape 368"/>
          <p:cNvGrpSpPr/>
          <p:nvPr/>
        </p:nvGrpSpPr>
        <p:grpSpPr>
          <a:xfrm>
            <a:off x="3690800" y="2184625"/>
            <a:ext cx="2138706" cy="1973638"/>
            <a:chOff x="1318725" y="2174562"/>
            <a:chExt cx="2138706" cy="1973638"/>
          </a:xfrm>
        </p:grpSpPr>
        <p:sp>
          <p:nvSpPr>
            <p:cNvPr id="369" name="Shape 369"/>
            <p:cNvSpPr txBox="1"/>
            <p:nvPr/>
          </p:nvSpPr>
          <p:spPr>
            <a:xfrm>
              <a:off x="1318725" y="2174562"/>
              <a:ext cx="2138699" cy="9591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sz="1800">
                  <a:solidFill>
                    <a:schemeClr val="lt1"/>
                  </a:solidFill>
                  <a:latin typeface="Cantarell"/>
                  <a:ea typeface="Cantarell"/>
                  <a:cs typeface="Cantarell"/>
                  <a:sym typeface="Cantarell"/>
                </a:rPr>
                <a:t>Model of photodiode</a:t>
              </a:r>
            </a:p>
          </p:txBody>
        </p:sp>
        <p:cxnSp>
          <p:nvCxnSpPr>
            <p:cNvPr id="370" name="Shape 370"/>
            <p:cNvCxnSpPr/>
            <p:nvPr/>
          </p:nvCxnSpPr>
          <p:spPr>
            <a:xfrm>
              <a:off x="2633031" y="2809301"/>
              <a:ext cx="824400" cy="1338899"/>
            </a:xfrm>
            <a:prstGeom prst="straightConnector1">
              <a:avLst/>
            </a:prstGeom>
            <a:noFill/>
            <a:ln w="85725" cap="flat">
              <a:solidFill>
                <a:schemeClr val="accent1"/>
              </a:solidFill>
              <a:prstDash val="solid"/>
              <a:miter/>
              <a:headEnd type="none" w="med" len="med"/>
              <a:tailEnd type="triangle" w="lg" len="lg"/>
            </a:ln>
          </p:spPr>
        </p:cxnSp>
      </p:grpSp>
      <p:sp>
        <p:nvSpPr>
          <p:cNvPr id="13" name="Shape 338"/>
          <p:cNvSpPr txBox="1"/>
          <p:nvPr/>
        </p:nvSpPr>
        <p:spPr>
          <a:xfrm>
            <a:off x="502219" y="1049562"/>
            <a:ext cx="2964313" cy="4284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EDEDED"/>
              </a:buClr>
              <a:buSzPct val="25000"/>
              <a:buFont typeface="Calibri"/>
              <a:buNone/>
            </a:pPr>
            <a:r>
              <a:rPr lang="en" sz="240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Design</a:t>
            </a:r>
            <a:endParaRPr lang="en" sz="24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custDataLst>
      <p:tags r:id="rId1"/>
    </p:custDataLst>
  </p:cSld>
  <p:clrMapOvr>
    <a:masterClrMapping/>
  </p:clrMapOvr>
  <p:transition spd="slow" advTm="32514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>
                <a:sym typeface="Cantarell"/>
              </a:rPr>
              <a:t>Current Source design</a:t>
            </a:r>
          </a:p>
        </p:txBody>
      </p:sp>
      <p:sp>
        <p:nvSpPr>
          <p:cNvPr id="375" name="Shape 375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>
                <a:sym typeface="Cantarell"/>
              </a:rPr>
              <a:pPr lvl="0"/>
              <a:t>15</a:t>
            </a:fld>
            <a:endParaRPr lang="en">
              <a:sym typeface="Cantarell"/>
            </a:endParaRPr>
          </a:p>
        </p:txBody>
      </p:sp>
      <p:pic>
        <p:nvPicPr>
          <p:cNvPr id="376" name="Shape 3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16100" y="1430338"/>
            <a:ext cx="5550000" cy="5075099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Shape 377"/>
          <p:cNvSpPr txBox="1"/>
          <p:nvPr/>
        </p:nvSpPr>
        <p:spPr>
          <a:xfrm>
            <a:off x="7385425" y="2949450"/>
            <a:ext cx="1703100" cy="959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dirty="0">
                <a:solidFill>
                  <a:schemeClr val="bg1"/>
                </a:solidFill>
                <a:latin typeface="Calibri" panose="020F0502020204030204" pitchFamily="34" charset="0"/>
                <a:ea typeface="Cantarell"/>
                <a:cs typeface="Cantarell"/>
                <a:sym typeface="Cantarell"/>
              </a:rPr>
              <a:t>Model of 3 W LED</a:t>
            </a:r>
          </a:p>
        </p:txBody>
      </p:sp>
      <p:cxnSp>
        <p:nvCxnSpPr>
          <p:cNvPr id="378" name="Shape 378"/>
          <p:cNvCxnSpPr>
            <a:stCxn id="377" idx="1"/>
          </p:cNvCxnSpPr>
          <p:nvPr/>
        </p:nvCxnSpPr>
        <p:spPr>
          <a:xfrm flipH="1">
            <a:off x="6495325" y="3429000"/>
            <a:ext cx="890100" cy="1373100"/>
          </a:xfrm>
          <a:prstGeom prst="straightConnector1">
            <a:avLst/>
          </a:prstGeom>
          <a:noFill/>
          <a:ln w="85725" cap="flat">
            <a:solidFill>
              <a:schemeClr val="accent1"/>
            </a:solidFill>
            <a:prstDash val="solid"/>
            <a:miter/>
            <a:headEnd type="none" w="med" len="med"/>
            <a:tailEnd type="triangle" w="lg" len="lg"/>
          </a:ln>
        </p:spPr>
      </p:cxnSp>
      <p:sp>
        <p:nvSpPr>
          <p:cNvPr id="15" name="Shape 338"/>
          <p:cNvSpPr txBox="1"/>
          <p:nvPr/>
        </p:nvSpPr>
        <p:spPr>
          <a:xfrm>
            <a:off x="502219" y="1049562"/>
            <a:ext cx="2964313" cy="4284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EDEDED"/>
              </a:buClr>
              <a:buSzPct val="25000"/>
              <a:buFont typeface="Calibri"/>
              <a:buNone/>
            </a:pPr>
            <a:r>
              <a:rPr lang="en" sz="240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Simulation</a:t>
            </a:r>
            <a:endParaRPr lang="en" sz="24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 advTm="24818"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hape 385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>
                <a:sym typeface="Calibri"/>
              </a:rPr>
              <a:t>Circuit Layout </a:t>
            </a:r>
          </a:p>
        </p:txBody>
      </p:sp>
      <p:sp>
        <p:nvSpPr>
          <p:cNvPr id="386" name="Shape 386"/>
          <p:cNvSpPr txBox="1">
            <a:spLocks noGrp="1"/>
          </p:cNvSpPr>
          <p:nvPr>
            <p:ph type="body" idx="1"/>
          </p:nvPr>
        </p:nvSpPr>
        <p:spPr>
          <a:xfrm>
            <a:off x="431680" y="1691609"/>
            <a:ext cx="4824199" cy="1273184"/>
          </a:xfrm>
        </p:spPr>
        <p:txBody>
          <a:bodyPr/>
          <a:lstStyle/>
          <a:p>
            <a:pPr marL="73152" lvl="0" indent="0">
              <a:buNone/>
            </a:pPr>
            <a:r>
              <a:rPr lang="en-US" dirty="0" smtClean="0">
                <a:sym typeface="Calibri"/>
              </a:rPr>
              <a:t>Eagle 7.1.0</a:t>
            </a:r>
          </a:p>
          <a:p>
            <a:r>
              <a:rPr lang="en-US" dirty="0" smtClean="0">
                <a:sym typeface="Calibri"/>
              </a:rPr>
              <a:t>Boards sent to OSH Park</a:t>
            </a:r>
          </a:p>
        </p:txBody>
      </p:sp>
      <p:sp>
        <p:nvSpPr>
          <p:cNvPr id="388" name="Shape 388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>
                <a:sym typeface="Cantarell"/>
              </a:rPr>
              <a:pPr lvl="0"/>
              <a:t>16</a:t>
            </a:fld>
            <a:endParaRPr lang="en" dirty="0">
              <a:sym typeface="Cantarell"/>
            </a:endParaRPr>
          </a:p>
        </p:txBody>
      </p:sp>
      <p:pic>
        <p:nvPicPr>
          <p:cNvPr id="389" name="Shape 3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1680" y="2986894"/>
            <a:ext cx="3796499" cy="33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Shape 39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05600" y="3573250"/>
            <a:ext cx="3339000" cy="2774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Shape 39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43037" y="866244"/>
            <a:ext cx="3153300" cy="2363099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Shape 393"/>
          <p:cNvSpPr txBox="1"/>
          <p:nvPr/>
        </p:nvSpPr>
        <p:spPr>
          <a:xfrm>
            <a:off x="5932725" y="3166262"/>
            <a:ext cx="2763612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dirty="0">
                <a:solidFill>
                  <a:schemeClr val="bg1"/>
                </a:solidFill>
                <a:latin typeface="Calibri" panose="020F0502020204030204" pitchFamily="34" charset="0"/>
              </a:rPr>
              <a:t>Photodiode interface board</a:t>
            </a:r>
          </a:p>
        </p:txBody>
      </p:sp>
      <p:sp>
        <p:nvSpPr>
          <p:cNvPr id="394" name="Shape 394"/>
          <p:cNvSpPr txBox="1"/>
          <p:nvPr/>
        </p:nvSpPr>
        <p:spPr>
          <a:xfrm>
            <a:off x="5695999" y="6283775"/>
            <a:ext cx="1782973" cy="34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dirty="0">
                <a:solidFill>
                  <a:schemeClr val="bg1"/>
                </a:solidFill>
                <a:latin typeface="Calibri" panose="020F0502020204030204" pitchFamily="34" charset="0"/>
              </a:rPr>
              <a:t>LED driver board</a:t>
            </a:r>
          </a:p>
        </p:txBody>
      </p:sp>
      <p:sp>
        <p:nvSpPr>
          <p:cNvPr id="395" name="Shape 395"/>
          <p:cNvSpPr txBox="1"/>
          <p:nvPr/>
        </p:nvSpPr>
        <p:spPr>
          <a:xfrm>
            <a:off x="1569712" y="6283775"/>
            <a:ext cx="1896820" cy="34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dirty="0">
                <a:solidFill>
                  <a:schemeClr val="bg1"/>
                </a:solidFill>
                <a:latin typeface="Calibri" panose="020F0502020204030204" pitchFamily="34" charset="0"/>
              </a:rPr>
              <a:t>H-bridge board</a:t>
            </a:r>
          </a:p>
        </p:txBody>
      </p:sp>
      <p:sp>
        <p:nvSpPr>
          <p:cNvPr id="16" name="Shape 338"/>
          <p:cNvSpPr txBox="1"/>
          <p:nvPr/>
        </p:nvSpPr>
        <p:spPr>
          <a:xfrm>
            <a:off x="502219" y="1049562"/>
            <a:ext cx="2964313" cy="4284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EDEDED"/>
              </a:buClr>
              <a:buSzPct val="25000"/>
              <a:buFont typeface="Calibri"/>
              <a:buNone/>
            </a:pPr>
            <a:r>
              <a:rPr lang="en" sz="240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Design</a:t>
            </a:r>
            <a:endParaRPr lang="en" sz="24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 advTm="55840"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Shape 400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" smtClean="0">
                <a:sym typeface="Calibri"/>
              </a:rPr>
              <a:t>Circuit Layout</a:t>
            </a:r>
            <a:endParaRPr lang="en" dirty="0">
              <a:sym typeface="Calibri"/>
            </a:endParaRPr>
          </a:p>
        </p:txBody>
      </p:sp>
      <p:sp>
        <p:nvSpPr>
          <p:cNvPr id="401" name="Shape 401"/>
          <p:cNvSpPr txBox="1">
            <a:spLocks noGrp="1"/>
          </p:cNvSpPr>
          <p:nvPr>
            <p:ph type="body" idx="1"/>
          </p:nvPr>
        </p:nvSpPr>
        <p:spPr>
          <a:xfrm>
            <a:off x="477905" y="1704977"/>
            <a:ext cx="4609249" cy="1115208"/>
          </a:xfrm>
        </p:spPr>
        <p:txBody>
          <a:bodyPr/>
          <a:lstStyle/>
          <a:p>
            <a:pPr marL="73152" lvl="0" indent="0">
              <a:buNone/>
            </a:pPr>
            <a:r>
              <a:rPr lang="en-US" dirty="0" smtClean="0">
                <a:sym typeface="Calibri"/>
              </a:rPr>
              <a:t>Finalized OSH Park boards</a:t>
            </a:r>
          </a:p>
          <a:p>
            <a:pPr lvl="1"/>
            <a:endParaRPr lang="en-US" dirty="0" smtClean="0">
              <a:sym typeface="Calibri"/>
            </a:endParaRPr>
          </a:p>
          <a:p>
            <a:pPr lvl="1"/>
            <a:endParaRPr lang="en-US" dirty="0">
              <a:sym typeface="Calibri"/>
            </a:endParaRPr>
          </a:p>
        </p:txBody>
      </p:sp>
      <p:sp>
        <p:nvSpPr>
          <p:cNvPr id="403" name="Shape 403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>
                <a:sym typeface="Cantarell"/>
              </a:rPr>
              <a:pPr lvl="0"/>
              <a:t>17</a:t>
            </a:fld>
            <a:endParaRPr lang="en">
              <a:sym typeface="Cantarell"/>
            </a:endParaRPr>
          </a:p>
        </p:txBody>
      </p:sp>
      <p:pic>
        <p:nvPicPr>
          <p:cNvPr id="405" name="Shape 405"/>
          <p:cNvPicPr preferRelativeResize="0"/>
          <p:nvPr/>
        </p:nvPicPr>
        <p:blipFill rotWithShape="1">
          <a:blip r:embed="rId3">
            <a:alphaModFix/>
          </a:blip>
          <a:srcRect l="38696" t="26946" r="28965" b="31042"/>
          <a:stretch/>
        </p:blipFill>
        <p:spPr>
          <a:xfrm>
            <a:off x="4805600" y="3801850"/>
            <a:ext cx="3338997" cy="2440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Shape 406"/>
          <p:cNvPicPr preferRelativeResize="0"/>
          <p:nvPr/>
        </p:nvPicPr>
        <p:blipFill rotWithShape="1">
          <a:blip r:embed="rId4">
            <a:alphaModFix/>
          </a:blip>
          <a:srcRect l="39567" t="36451" r="37297" b="35091"/>
          <a:stretch/>
        </p:blipFill>
        <p:spPr>
          <a:xfrm>
            <a:off x="5543025" y="1171050"/>
            <a:ext cx="3153300" cy="218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Shape 407"/>
          <p:cNvPicPr preferRelativeResize="0"/>
          <p:nvPr/>
        </p:nvPicPr>
        <p:blipFill rotWithShape="1">
          <a:blip r:embed="rId5">
            <a:alphaModFix/>
          </a:blip>
          <a:srcRect l="28869" t="34020" r="36646" b="11142"/>
          <a:stretch/>
        </p:blipFill>
        <p:spPr>
          <a:xfrm>
            <a:off x="431675" y="2910700"/>
            <a:ext cx="3732577" cy="33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Shape 408"/>
          <p:cNvSpPr txBox="1"/>
          <p:nvPr/>
        </p:nvSpPr>
        <p:spPr>
          <a:xfrm>
            <a:off x="5789850" y="3337732"/>
            <a:ext cx="27636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1800" dirty="0">
                <a:solidFill>
                  <a:schemeClr val="bg1"/>
                </a:solidFill>
                <a:latin typeface="Calibri" panose="020F0502020204030204" pitchFamily="34" charset="0"/>
              </a:rPr>
              <a:t>Photodiode interface board</a:t>
            </a:r>
          </a:p>
        </p:txBody>
      </p:sp>
      <p:sp>
        <p:nvSpPr>
          <p:cNvPr id="409" name="Shape 409"/>
          <p:cNvSpPr txBox="1"/>
          <p:nvPr/>
        </p:nvSpPr>
        <p:spPr>
          <a:xfrm>
            <a:off x="5657900" y="6274250"/>
            <a:ext cx="1864860" cy="34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1800" dirty="0">
                <a:solidFill>
                  <a:schemeClr val="bg1"/>
                </a:solidFill>
                <a:latin typeface="Calibri" panose="020F0502020204030204" pitchFamily="34" charset="0"/>
              </a:rPr>
              <a:t>LED driver board</a:t>
            </a:r>
          </a:p>
        </p:txBody>
      </p:sp>
      <p:sp>
        <p:nvSpPr>
          <p:cNvPr id="410" name="Shape 410"/>
          <p:cNvSpPr txBox="1"/>
          <p:nvPr/>
        </p:nvSpPr>
        <p:spPr>
          <a:xfrm>
            <a:off x="1417312" y="6245675"/>
            <a:ext cx="1668788" cy="34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1800" dirty="0">
                <a:solidFill>
                  <a:schemeClr val="bg1"/>
                </a:solidFill>
                <a:latin typeface="Calibri" panose="020F0502020204030204" pitchFamily="34" charset="0"/>
              </a:rPr>
              <a:t>H-bridge board</a:t>
            </a:r>
          </a:p>
        </p:txBody>
      </p:sp>
      <p:sp>
        <p:nvSpPr>
          <p:cNvPr id="16" name="Shape 338"/>
          <p:cNvSpPr txBox="1"/>
          <p:nvPr/>
        </p:nvSpPr>
        <p:spPr>
          <a:xfrm>
            <a:off x="502219" y="1049562"/>
            <a:ext cx="2964313" cy="4284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EDEDED"/>
              </a:buClr>
              <a:buSzPct val="25000"/>
              <a:buFont typeface="Calibri"/>
              <a:buNone/>
            </a:pPr>
            <a:r>
              <a:rPr lang="en" sz="240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Results</a:t>
            </a:r>
            <a:endParaRPr lang="en" sz="24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 advTm="30803"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Shape 4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32687" y="2025325"/>
            <a:ext cx="3678625" cy="3412700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Shape 417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" smtClean="0">
                <a:sym typeface="Calibri"/>
              </a:rPr>
              <a:t>Camera System</a:t>
            </a:r>
            <a:endParaRPr lang="en">
              <a:sym typeface="Calibri"/>
            </a:endParaRPr>
          </a:p>
        </p:txBody>
      </p:sp>
      <p:sp>
        <p:nvSpPr>
          <p:cNvPr id="7" name="Shape 338"/>
          <p:cNvSpPr txBox="1"/>
          <p:nvPr/>
        </p:nvSpPr>
        <p:spPr>
          <a:xfrm>
            <a:off x="502219" y="1049562"/>
            <a:ext cx="2964313" cy="4284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EDEDED"/>
              </a:buClr>
              <a:buSzPct val="25000"/>
              <a:buFont typeface="Calibri"/>
              <a:buNone/>
            </a:pPr>
            <a:r>
              <a:rPr lang="en" sz="240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Block Diagram</a:t>
            </a:r>
            <a:endParaRPr lang="en" sz="24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en" smtClean="0"/>
              <a:pPr>
                <a:buSzPct val="25000"/>
              </a:pPr>
              <a:t>18</a:t>
            </a:fld>
            <a:endParaRPr lang="en" dirty="0"/>
          </a:p>
        </p:txBody>
      </p:sp>
    </p:spTree>
  </p:cSld>
  <p:clrMapOvr>
    <a:masterClrMapping/>
  </p:clrMapOvr>
  <p:transition spd="slow" advTm="16663"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Shape 423"/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9575" y="2131268"/>
            <a:ext cx="4785599" cy="3760499"/>
          </a:xfrm>
          <a:prstGeom prst="rect">
            <a:avLst/>
          </a:prstGeom>
          <a:solidFill>
            <a:srgbClr val="EEEEEE"/>
          </a:solidFill>
          <a:ln w="88900" cap="sq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422" name="Shape 42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" smtClean="0"/>
              <a:t>Camera System</a:t>
            </a:r>
            <a:endParaRPr lang="en"/>
          </a:p>
        </p:txBody>
      </p:sp>
      <p:sp>
        <p:nvSpPr>
          <p:cNvPr id="425" name="Shape 425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>
                <a:sym typeface="Cantarell"/>
              </a:rPr>
              <a:pPr lvl="0"/>
              <a:t>19</a:t>
            </a:fld>
            <a:endParaRPr lang="en">
              <a:sym typeface="Cantarell"/>
            </a:endParaRPr>
          </a:p>
        </p:txBody>
      </p:sp>
      <p:sp>
        <p:nvSpPr>
          <p:cNvPr id="426" name="Shape 426"/>
          <p:cNvSpPr txBox="1"/>
          <p:nvPr/>
        </p:nvSpPr>
        <p:spPr>
          <a:xfrm>
            <a:off x="2099175" y="6089708"/>
            <a:ext cx="1406400" cy="3692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800" b="0" i="0" u="none" strike="noStrike" cap="none" baseline="0" dirty="0">
                <a:solidFill>
                  <a:schemeClr val="bg1"/>
                </a:solidFill>
                <a:latin typeface="Calibri" panose="020F0502020204030204" pitchFamily="34" charset="0"/>
                <a:ea typeface="Cantarell"/>
                <a:cs typeface="Cantarell"/>
                <a:sym typeface="Cantarell"/>
              </a:rPr>
              <a:t>555 </a:t>
            </a:r>
            <a:r>
              <a:rPr lang="en" sz="1800" b="0" i="0" u="none" strike="noStrike" cap="none" baseline="0" dirty="0" smtClean="0">
                <a:solidFill>
                  <a:schemeClr val="bg1"/>
                </a:solidFill>
                <a:latin typeface="Calibri" panose="020F0502020204030204" pitchFamily="34" charset="0"/>
                <a:ea typeface="Cantarell"/>
                <a:cs typeface="Cantarell"/>
                <a:sym typeface="Cantarell"/>
              </a:rPr>
              <a:t>timer [7]</a:t>
            </a:r>
            <a:endParaRPr lang="en" sz="1800" b="0" i="0" u="none" strike="noStrike" cap="none" baseline="0" dirty="0">
              <a:solidFill>
                <a:schemeClr val="bg1"/>
              </a:solidFill>
              <a:latin typeface="Calibri" panose="020F0502020204030204" pitchFamily="34" charset="0"/>
              <a:ea typeface="Cantarell"/>
              <a:cs typeface="Cantarell"/>
              <a:sym typeface="Cantarell"/>
            </a:endParaRPr>
          </a:p>
        </p:txBody>
      </p:sp>
      <p:sp>
        <p:nvSpPr>
          <p:cNvPr id="427" name="Shape 427"/>
          <p:cNvSpPr/>
          <p:nvPr/>
        </p:nvSpPr>
        <p:spPr>
          <a:xfrm>
            <a:off x="2662625" y="4699725"/>
            <a:ext cx="2126699" cy="625499"/>
          </a:xfrm>
          <a:prstGeom prst="rect">
            <a:avLst/>
          </a:prstGeom>
          <a:noFill/>
          <a:ln w="19050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2400" dirty="0"/>
          </a:p>
        </p:txBody>
      </p:sp>
      <p:pic>
        <p:nvPicPr>
          <p:cNvPr id="428" name="Shape 428"/>
          <p:cNvPicPr preferRelativeResize="0"/>
          <p:nvPr/>
        </p:nvPicPr>
        <p:blipFill rotWithShape="1">
          <a:blip r:embed="rId4">
            <a:alphaModFix/>
          </a:blip>
          <a:srcRect l="29241" t="36894" r="29216" b="31484"/>
          <a:stretch/>
        </p:blipFill>
        <p:spPr>
          <a:xfrm rot="-5400000">
            <a:off x="4852325" y="3157151"/>
            <a:ext cx="3990973" cy="1708724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Shape 429"/>
          <p:cNvSpPr txBox="1"/>
          <p:nvPr/>
        </p:nvSpPr>
        <p:spPr>
          <a:xfrm>
            <a:off x="5899066" y="6089675"/>
            <a:ext cx="1897499" cy="3692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800" b="0" i="0" u="none" strike="noStrike" cap="none" baseline="0" dirty="0">
                <a:solidFill>
                  <a:schemeClr val="bg1"/>
                </a:solidFill>
                <a:latin typeface="Calibri" panose="020F0502020204030204" pitchFamily="34" charset="0"/>
                <a:ea typeface="Cantarell"/>
                <a:cs typeface="Cantarell"/>
                <a:sym typeface="Cantarell"/>
              </a:rPr>
              <a:t>555 </a:t>
            </a:r>
            <a:r>
              <a:rPr lang="en" sz="1800" b="0" i="0" u="none" strike="noStrike" cap="none" baseline="0" dirty="0" smtClean="0">
                <a:solidFill>
                  <a:schemeClr val="bg1"/>
                </a:solidFill>
                <a:latin typeface="Calibri" panose="020F0502020204030204" pitchFamily="34" charset="0"/>
                <a:ea typeface="Cantarell"/>
                <a:cs typeface="Cantarell"/>
                <a:sym typeface="Cantarell"/>
              </a:rPr>
              <a:t>timer </a:t>
            </a:r>
            <a:r>
              <a:rPr lang="en" sz="1800" b="0" i="0" u="none" strike="noStrike" cap="none" baseline="0" dirty="0">
                <a:solidFill>
                  <a:schemeClr val="bg1"/>
                </a:solidFill>
                <a:latin typeface="Calibri" panose="020F0502020204030204" pitchFamily="34" charset="0"/>
                <a:ea typeface="Cantarell"/>
                <a:cs typeface="Cantarell"/>
                <a:sym typeface="Cantarell"/>
              </a:rPr>
              <a:t>on per</a:t>
            </a:r>
            <a:r>
              <a:rPr lang="en" sz="1800" dirty="0">
                <a:solidFill>
                  <a:schemeClr val="bg1"/>
                </a:solidFill>
                <a:latin typeface="Calibri" panose="020F0502020204030204" pitchFamily="34" charset="0"/>
                <a:ea typeface="Cantarell"/>
                <a:cs typeface="Cantarell"/>
                <a:sym typeface="Cantarell"/>
              </a:rPr>
              <a:t>f</a:t>
            </a:r>
            <a:r>
              <a:rPr lang="en" sz="1800" b="0" i="0" u="none" strike="noStrike" cap="none" baseline="0" dirty="0">
                <a:solidFill>
                  <a:schemeClr val="bg1"/>
                </a:solidFill>
                <a:latin typeface="Calibri" panose="020F0502020204030204" pitchFamily="34" charset="0"/>
                <a:ea typeface="Cantarell"/>
                <a:cs typeface="Cantarell"/>
                <a:sym typeface="Cantarell"/>
              </a:rPr>
              <a:t>board</a:t>
            </a:r>
          </a:p>
        </p:txBody>
      </p:sp>
      <p:sp>
        <p:nvSpPr>
          <p:cNvPr id="20" name="Shape 338"/>
          <p:cNvSpPr txBox="1"/>
          <p:nvPr/>
        </p:nvSpPr>
        <p:spPr>
          <a:xfrm>
            <a:off x="502219" y="1049562"/>
            <a:ext cx="2964313" cy="4284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EDEDED"/>
              </a:buClr>
              <a:buSzPct val="25000"/>
              <a:buFont typeface="Calibri"/>
              <a:buNone/>
            </a:pPr>
            <a:r>
              <a:rPr lang="en" sz="240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Results</a:t>
            </a:r>
            <a:endParaRPr lang="en" sz="24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 advTm="30038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" smtClean="0">
                <a:sym typeface="Calibri"/>
              </a:rPr>
              <a:t>Outline</a:t>
            </a:r>
            <a:endParaRPr lang="en" dirty="0">
              <a:sym typeface="Calibri"/>
            </a:endParaRPr>
          </a:p>
        </p:txBody>
      </p:sp>
      <p:sp>
        <p:nvSpPr>
          <p:cNvPr id="259" name="Shape 259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>
                <a:sym typeface="Calibri"/>
              </a:rPr>
              <a:t>Problem statement </a:t>
            </a:r>
          </a:p>
          <a:p>
            <a:pPr lvl="0"/>
            <a:r>
              <a:rPr lang="en-US" dirty="0" smtClean="0">
                <a:sym typeface="Calibri"/>
              </a:rPr>
              <a:t>Objective and metrics</a:t>
            </a:r>
          </a:p>
          <a:p>
            <a:pPr lvl="0"/>
            <a:r>
              <a:rPr lang="en-US" dirty="0" smtClean="0">
                <a:sym typeface="Calibri"/>
              </a:rPr>
              <a:t>Functional requirements</a:t>
            </a:r>
          </a:p>
          <a:p>
            <a:pPr lvl="0"/>
            <a:r>
              <a:rPr lang="en-US" dirty="0" smtClean="0">
                <a:sym typeface="Calibri"/>
              </a:rPr>
              <a:t>Background information</a:t>
            </a:r>
          </a:p>
          <a:p>
            <a:pPr lvl="0"/>
            <a:r>
              <a:rPr lang="en-US" dirty="0" smtClean="0">
                <a:sym typeface="Calibri"/>
              </a:rPr>
              <a:t>System block diagram</a:t>
            </a:r>
          </a:p>
          <a:p>
            <a:pPr lvl="0"/>
            <a:r>
              <a:rPr lang="en-US" dirty="0" smtClean="0">
                <a:sym typeface="Calibri"/>
              </a:rPr>
              <a:t>Division of labor</a:t>
            </a:r>
          </a:p>
          <a:p>
            <a:pPr lvl="0"/>
            <a:r>
              <a:rPr lang="en-US" dirty="0" smtClean="0">
                <a:sym typeface="Calibri"/>
              </a:rPr>
              <a:t>Subsystems</a:t>
            </a:r>
          </a:p>
          <a:p>
            <a:pPr lvl="0"/>
            <a:r>
              <a:rPr lang="en-US" dirty="0" smtClean="0">
                <a:sym typeface="Calibri"/>
              </a:rPr>
              <a:t>Results</a:t>
            </a:r>
          </a:p>
          <a:p>
            <a:pPr lvl="0"/>
            <a:r>
              <a:rPr lang="en-US" dirty="0">
                <a:sym typeface="Calibri"/>
              </a:rPr>
              <a:t>C</a:t>
            </a:r>
            <a:r>
              <a:rPr lang="en-US" dirty="0" smtClean="0">
                <a:sym typeface="Calibri"/>
              </a:rPr>
              <a:t>onclusions</a:t>
            </a:r>
          </a:p>
          <a:p>
            <a:pPr lvl="0"/>
            <a:endParaRPr lang="en-US" dirty="0"/>
          </a:p>
        </p:txBody>
      </p:sp>
      <p:sp>
        <p:nvSpPr>
          <p:cNvPr id="260" name="Shape 260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>
                <a:sym typeface="Cantarell"/>
              </a:rPr>
              <a:pPr lvl="0"/>
              <a:t>2</a:t>
            </a:fld>
            <a:endParaRPr lang="en">
              <a:sym typeface="Cantarell"/>
            </a:endParaRPr>
          </a:p>
        </p:txBody>
      </p:sp>
    </p:spTree>
  </p:cSld>
  <p:clrMapOvr>
    <a:masterClrMapping/>
  </p:clrMapOvr>
  <p:transition spd="slow" advTm="29807"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Shape 434"/>
          <p:cNvPicPr preferRelativeResize="0"/>
          <p:nvPr/>
        </p:nvPicPr>
        <p:blipFill rotWithShape="1">
          <a:blip r:embed="rId3">
            <a:alphaModFix/>
          </a:blip>
          <a:srcRect l="40997" t="24546" r="9809" b="27209"/>
          <a:stretch/>
        </p:blipFill>
        <p:spPr>
          <a:xfrm>
            <a:off x="66225" y="2511525"/>
            <a:ext cx="4515076" cy="2490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Shape 435"/>
          <p:cNvPicPr preferRelativeResize="0"/>
          <p:nvPr/>
        </p:nvPicPr>
        <p:blipFill rotWithShape="1">
          <a:blip r:embed="rId4">
            <a:alphaModFix/>
          </a:blip>
          <a:srcRect l="18293" t="35646" r="35591" b="18334"/>
          <a:stretch/>
        </p:blipFill>
        <p:spPr>
          <a:xfrm>
            <a:off x="4643850" y="2511525"/>
            <a:ext cx="4437099" cy="2490724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Shape 436"/>
          <p:cNvSpPr txBox="1"/>
          <p:nvPr/>
        </p:nvSpPr>
        <p:spPr>
          <a:xfrm>
            <a:off x="1502987" y="5120575"/>
            <a:ext cx="1868010" cy="44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1800" dirty="0">
                <a:solidFill>
                  <a:schemeClr val="bg1"/>
                </a:solidFill>
                <a:latin typeface="Calibri" panose="020F0502020204030204" pitchFamily="34" charset="0"/>
              </a:rPr>
              <a:t>Camera key fob</a:t>
            </a:r>
          </a:p>
        </p:txBody>
      </p:sp>
      <p:sp>
        <p:nvSpPr>
          <p:cNvPr id="437" name="Shape 437"/>
          <p:cNvSpPr txBox="1"/>
          <p:nvPr/>
        </p:nvSpPr>
        <p:spPr>
          <a:xfrm>
            <a:off x="5934986" y="5120575"/>
            <a:ext cx="2499329" cy="671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dirty="0">
                <a:solidFill>
                  <a:schemeClr val="bg1"/>
                </a:solidFill>
                <a:latin typeface="Calibri" panose="020F0502020204030204" pitchFamily="34" charset="0"/>
              </a:rPr>
              <a:t>Camera interface board</a:t>
            </a:r>
          </a:p>
        </p:txBody>
      </p:sp>
      <p:sp>
        <p:nvSpPr>
          <p:cNvPr id="438" name="Shape 438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" smtClean="0">
                <a:sym typeface="Calibri"/>
              </a:rPr>
              <a:t>Camera System</a:t>
            </a:r>
            <a:endParaRPr lang="en">
              <a:sym typeface="Calibri"/>
            </a:endParaRPr>
          </a:p>
        </p:txBody>
      </p:sp>
      <p:sp>
        <p:nvSpPr>
          <p:cNvPr id="9" name="Shape 338"/>
          <p:cNvSpPr txBox="1"/>
          <p:nvPr/>
        </p:nvSpPr>
        <p:spPr>
          <a:xfrm>
            <a:off x="502219" y="1049562"/>
            <a:ext cx="2964313" cy="4284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EDEDED"/>
              </a:buClr>
              <a:buSzPct val="25000"/>
              <a:buFont typeface="Calibri"/>
              <a:buNone/>
            </a:pPr>
            <a:r>
              <a:rPr lang="en" sz="240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Method</a:t>
            </a:r>
            <a:endParaRPr lang="en" sz="24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en" smtClean="0"/>
              <a:pPr>
                <a:buSzPct val="25000"/>
              </a:pPr>
              <a:t>20</a:t>
            </a:fld>
            <a:endParaRPr lang="en" dirty="0"/>
          </a:p>
        </p:txBody>
      </p:sp>
    </p:spTree>
  </p:cSld>
  <p:clrMapOvr>
    <a:masterClrMapping/>
  </p:clrMapOvr>
  <p:transition spd="slow" advTm="24075"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" smtClean="0"/>
              <a:t>Camera </a:t>
            </a:r>
            <a:endParaRPr lang="en"/>
          </a:p>
        </p:txBody>
      </p:sp>
      <p:sp>
        <p:nvSpPr>
          <p:cNvPr id="445" name="Shape 445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>
                <a:sym typeface="Cantarell"/>
              </a:rPr>
              <a:pPr lvl="0"/>
              <a:t>21</a:t>
            </a:fld>
            <a:endParaRPr lang="en">
              <a:sym typeface="Cantarell"/>
            </a:endParaRPr>
          </a:p>
        </p:txBody>
      </p:sp>
      <p:pic>
        <p:nvPicPr>
          <p:cNvPr id="446" name="Shape 446"/>
          <p:cNvPicPr preferRelativeResize="0"/>
          <p:nvPr/>
        </p:nvPicPr>
        <p:blipFill rotWithShape="1">
          <a:blip r:embed="rId3">
            <a:alphaModFix/>
          </a:blip>
          <a:srcRect l="60469" t="69534"/>
          <a:stretch/>
        </p:blipFill>
        <p:spPr>
          <a:xfrm>
            <a:off x="4650532" y="2131993"/>
            <a:ext cx="3924467" cy="3226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Shape 447"/>
          <p:cNvPicPr preferRelativeResize="0"/>
          <p:nvPr/>
        </p:nvPicPr>
        <p:blipFill rotWithShape="1">
          <a:blip r:embed="rId4">
            <a:alphaModFix/>
          </a:blip>
          <a:srcRect l="60469" t="69534"/>
          <a:stretch/>
        </p:blipFill>
        <p:spPr>
          <a:xfrm>
            <a:off x="389599" y="2131993"/>
            <a:ext cx="3924473" cy="322616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436"/>
          <p:cNvSpPr txBox="1"/>
          <p:nvPr/>
        </p:nvSpPr>
        <p:spPr>
          <a:xfrm>
            <a:off x="1417830" y="5334960"/>
            <a:ext cx="1868010" cy="44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1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With timestamp</a:t>
            </a:r>
            <a:endParaRPr lang="en" sz="18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Shape 436"/>
          <p:cNvSpPr txBox="1"/>
          <p:nvPr/>
        </p:nvSpPr>
        <p:spPr>
          <a:xfrm>
            <a:off x="5678759" y="5334960"/>
            <a:ext cx="2168703" cy="44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1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Without timestamp</a:t>
            </a:r>
            <a:endParaRPr lang="en" sz="18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Shape 338"/>
          <p:cNvSpPr txBox="1"/>
          <p:nvPr/>
        </p:nvSpPr>
        <p:spPr>
          <a:xfrm>
            <a:off x="502219" y="1049562"/>
            <a:ext cx="2964313" cy="4284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EDEDED"/>
              </a:buClr>
              <a:buSzPct val="25000"/>
              <a:buFont typeface="Calibri"/>
              <a:buNone/>
            </a:pPr>
            <a:r>
              <a:rPr lang="en" sz="240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Method</a:t>
            </a:r>
            <a:endParaRPr lang="en" sz="24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 advTm="20676"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Shape 45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" smtClean="0"/>
              <a:t>Camera </a:t>
            </a:r>
            <a:endParaRPr lang="en"/>
          </a:p>
        </p:txBody>
      </p:sp>
      <p:sp>
        <p:nvSpPr>
          <p:cNvPr id="9" name="Shape 401"/>
          <p:cNvSpPr txBox="1">
            <a:spLocks noGrp="1"/>
          </p:cNvSpPr>
          <p:nvPr>
            <p:ph type="body" idx="1"/>
          </p:nvPr>
        </p:nvSpPr>
        <p:spPr>
          <a:xfrm>
            <a:off x="414629" y="1574607"/>
            <a:ext cx="4609249" cy="1115208"/>
          </a:xfrm>
        </p:spPr>
        <p:txBody>
          <a:bodyPr/>
          <a:lstStyle/>
          <a:p>
            <a:pPr marL="73152" lvl="0" indent="0">
              <a:buNone/>
            </a:pPr>
            <a:r>
              <a:rPr lang="en-US" dirty="0" smtClean="0">
                <a:sym typeface="Calibri"/>
              </a:rPr>
              <a:t>Meets spec for 10% gap in final image</a:t>
            </a:r>
          </a:p>
          <a:p>
            <a:pPr lvl="1"/>
            <a:endParaRPr lang="en-US" dirty="0" smtClean="0">
              <a:sym typeface="Calibri"/>
            </a:endParaRPr>
          </a:p>
          <a:p>
            <a:pPr lvl="1"/>
            <a:endParaRPr lang="en-US" dirty="0">
              <a:sym typeface="Calibri"/>
            </a:endParaRPr>
          </a:p>
        </p:txBody>
      </p:sp>
      <p:sp>
        <p:nvSpPr>
          <p:cNvPr id="454" name="Shape 454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>
                <a:sym typeface="Cantarell"/>
              </a:rPr>
              <a:pPr lvl="0"/>
              <a:t>22</a:t>
            </a:fld>
            <a:endParaRPr lang="en">
              <a:sym typeface="Cantarell"/>
            </a:endParaRPr>
          </a:p>
        </p:txBody>
      </p:sp>
      <p:pic>
        <p:nvPicPr>
          <p:cNvPr id="455" name="Shape 4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42314" y="1130300"/>
            <a:ext cx="2623514" cy="4564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Shape 4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7370" y="2575911"/>
            <a:ext cx="4158072" cy="311854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338"/>
          <p:cNvSpPr txBox="1"/>
          <p:nvPr/>
        </p:nvSpPr>
        <p:spPr>
          <a:xfrm>
            <a:off x="502219" y="1049562"/>
            <a:ext cx="2964313" cy="4284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EDEDED"/>
              </a:buClr>
              <a:buSzPct val="25000"/>
              <a:buFont typeface="Calibri"/>
              <a:buNone/>
            </a:pPr>
            <a:r>
              <a:rPr lang="en" sz="240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Results</a:t>
            </a:r>
            <a:endParaRPr lang="en" sz="24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Shape 436"/>
          <p:cNvSpPr txBox="1"/>
          <p:nvPr/>
        </p:nvSpPr>
        <p:spPr>
          <a:xfrm>
            <a:off x="1592401" y="5694457"/>
            <a:ext cx="1996960" cy="44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1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Picture of fish tank</a:t>
            </a:r>
            <a:endParaRPr lang="en" sz="18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Shape 436"/>
          <p:cNvSpPr txBox="1"/>
          <p:nvPr/>
        </p:nvSpPr>
        <p:spPr>
          <a:xfrm>
            <a:off x="6087713" y="5694457"/>
            <a:ext cx="1332715" cy="44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1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Final image</a:t>
            </a:r>
            <a:endParaRPr lang="en" sz="18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Tm="31380"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Shape 488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" smtClean="0">
                <a:sym typeface="Calibri"/>
              </a:rPr>
              <a:t>Power System</a:t>
            </a:r>
            <a:endParaRPr lang="en">
              <a:sym typeface="Calibri"/>
            </a:endParaRPr>
          </a:p>
        </p:txBody>
      </p:sp>
      <p:sp>
        <p:nvSpPr>
          <p:cNvPr id="490" name="Shape 490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>
                <a:sym typeface="Cantarell"/>
              </a:rPr>
              <a:pPr lvl="0"/>
              <a:t>23</a:t>
            </a:fld>
            <a:endParaRPr lang="en">
              <a:sym typeface="Cantarell"/>
            </a:endParaRPr>
          </a:p>
        </p:txBody>
      </p:sp>
      <p:pic>
        <p:nvPicPr>
          <p:cNvPr id="491" name="Shape 4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1213" y="1950025"/>
            <a:ext cx="5461575" cy="381527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hape 338"/>
          <p:cNvSpPr txBox="1"/>
          <p:nvPr/>
        </p:nvSpPr>
        <p:spPr>
          <a:xfrm>
            <a:off x="502219" y="1049562"/>
            <a:ext cx="2964313" cy="4284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EDEDED"/>
              </a:buClr>
              <a:buSzPct val="25000"/>
              <a:buFont typeface="Calibri"/>
              <a:buNone/>
            </a:pPr>
            <a:r>
              <a:rPr lang="en" sz="240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Block Diagram</a:t>
            </a:r>
            <a:endParaRPr lang="en" sz="24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 advTm="10103"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" smtClean="0">
                <a:sym typeface="Calibri"/>
              </a:rPr>
              <a:t>Power System</a:t>
            </a:r>
            <a:endParaRPr lang="en">
              <a:sym typeface="Calibri"/>
            </a:endParaRPr>
          </a:p>
        </p:txBody>
      </p:sp>
      <p:sp>
        <p:nvSpPr>
          <p:cNvPr id="498" name="Shape 498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>
                <a:sym typeface="Cantarell"/>
              </a:rPr>
              <a:pPr lvl="0"/>
              <a:t>24</a:t>
            </a:fld>
            <a:endParaRPr lang="en">
              <a:sym typeface="Cantarell"/>
            </a:endParaRPr>
          </a:p>
        </p:txBody>
      </p:sp>
      <p:sp>
        <p:nvSpPr>
          <p:cNvPr id="497" name="Shape 497"/>
          <p:cNvSpPr txBox="1"/>
          <p:nvPr/>
        </p:nvSpPr>
        <p:spPr>
          <a:xfrm>
            <a:off x="180975" y="607641"/>
            <a:ext cx="10515599" cy="1325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EDEDED"/>
              </a:buClr>
              <a:buFont typeface="Cantarell"/>
              <a:buNone/>
            </a:pPr>
            <a:endParaRPr sz="2400" b="0" i="0" u="none" strike="noStrike" cap="none" baseline="0" dirty="0">
              <a:solidFill>
                <a:srgbClr val="EDEDE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9" name="Shape 4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8251" y="1546062"/>
            <a:ext cx="6967499" cy="45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Shape 500"/>
          <p:cNvSpPr txBox="1"/>
          <p:nvPr/>
        </p:nvSpPr>
        <p:spPr>
          <a:xfrm>
            <a:off x="3306651" y="6125056"/>
            <a:ext cx="3325969" cy="4087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800" b="0" i="0" u="none" strike="noStrike" cap="none" baseline="0" dirty="0" smtClean="0">
                <a:solidFill>
                  <a:schemeClr val="lt1"/>
                </a:solidFill>
                <a:latin typeface="Calibri" panose="020F0502020204030204" pitchFamily="34" charset="0"/>
                <a:ea typeface="Cantarell"/>
                <a:cs typeface="Cantarell"/>
                <a:sym typeface="Cantarell"/>
              </a:rPr>
              <a:t>Discharge</a:t>
            </a:r>
            <a:r>
              <a:rPr lang="en" sz="1800" b="0" i="0" u="none" strike="noStrike" cap="none" dirty="0" smtClean="0">
                <a:solidFill>
                  <a:schemeClr val="lt1"/>
                </a:solidFill>
                <a:latin typeface="Calibri" panose="020F0502020204030204" pitchFamily="34" charset="0"/>
                <a:ea typeface="Cantarell"/>
                <a:cs typeface="Cantarell"/>
                <a:sym typeface="Cantarell"/>
              </a:rPr>
              <a:t> of NiMH batteries [8]</a:t>
            </a:r>
            <a:endParaRPr lang="en" sz="1800" b="0" i="0" u="none" strike="noStrike" cap="none" baseline="0" dirty="0">
              <a:solidFill>
                <a:schemeClr val="lt1"/>
              </a:solidFill>
              <a:latin typeface="Calibri" panose="020F0502020204030204" pitchFamily="34" charset="0"/>
              <a:ea typeface="Cantarell"/>
              <a:cs typeface="Cantarell"/>
              <a:sym typeface="Cantarell"/>
            </a:endParaRPr>
          </a:p>
        </p:txBody>
      </p:sp>
      <p:sp>
        <p:nvSpPr>
          <p:cNvPr id="11" name="Shape 338"/>
          <p:cNvSpPr txBox="1"/>
          <p:nvPr/>
        </p:nvSpPr>
        <p:spPr>
          <a:xfrm>
            <a:off x="502219" y="1049562"/>
            <a:ext cx="2964313" cy="4284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EDEDED"/>
              </a:buClr>
              <a:buSzPct val="25000"/>
              <a:buFont typeface="Calibri"/>
              <a:buNone/>
            </a:pPr>
            <a:r>
              <a:rPr lang="en" sz="240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Research</a:t>
            </a:r>
            <a:endParaRPr lang="en" sz="24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 advTm="22376">
    <p:cu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Shape 506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" smtClean="0">
                <a:sym typeface="Calibri"/>
              </a:rPr>
              <a:t>Power System</a:t>
            </a:r>
            <a:endParaRPr lang="en">
              <a:sym typeface="Calibri"/>
            </a:endParaRPr>
          </a:p>
        </p:txBody>
      </p:sp>
      <p:sp>
        <p:nvSpPr>
          <p:cNvPr id="507" name="Shape 507"/>
          <p:cNvSpPr txBox="1">
            <a:spLocks noGrp="1"/>
          </p:cNvSpPr>
          <p:nvPr>
            <p:ph type="body" idx="1"/>
          </p:nvPr>
        </p:nvSpPr>
        <p:spPr>
          <a:xfrm>
            <a:off x="361950" y="1477963"/>
            <a:ext cx="8540750" cy="5029199"/>
          </a:xfrm>
        </p:spPr>
        <p:txBody>
          <a:bodyPr/>
          <a:lstStyle/>
          <a:p>
            <a:r>
              <a:rPr lang="en" dirty="0" smtClean="0">
                <a:sym typeface="Calibri"/>
              </a:rPr>
              <a:t>Step-up regulator</a:t>
            </a:r>
          </a:p>
          <a:p>
            <a:pPr marL="859536" lvl="1"/>
            <a:r>
              <a:rPr lang="en" dirty="0" smtClean="0">
                <a:sym typeface="Calibri"/>
              </a:rPr>
              <a:t>Input minimum 2.5 volts </a:t>
            </a:r>
          </a:p>
          <a:p>
            <a:pPr marL="859536" lvl="1"/>
            <a:r>
              <a:rPr lang="en" dirty="0" smtClean="0">
                <a:sym typeface="Calibri"/>
              </a:rPr>
              <a:t>Output 5 volts</a:t>
            </a:r>
          </a:p>
          <a:p>
            <a:r>
              <a:rPr lang="en" dirty="0" smtClean="0">
                <a:sym typeface="Calibri"/>
              </a:rPr>
              <a:t>Reference voltage</a:t>
            </a:r>
          </a:p>
          <a:p>
            <a:r>
              <a:rPr lang="en" dirty="0" smtClean="0">
                <a:sym typeface="Calibri"/>
              </a:rPr>
              <a:t>Noise isolation</a:t>
            </a:r>
          </a:p>
          <a:p>
            <a:r>
              <a:rPr lang="en" dirty="0" smtClean="0">
                <a:sym typeface="Calibri"/>
              </a:rPr>
              <a:t>Diode</a:t>
            </a:r>
          </a:p>
          <a:p>
            <a:r>
              <a:rPr lang="en" dirty="0" smtClean="0">
                <a:sym typeface="Calibri"/>
              </a:rPr>
              <a:t>Meets spec for surfacing at 10%</a:t>
            </a:r>
            <a:endParaRPr lang="en" dirty="0">
              <a:sym typeface="Calibri"/>
            </a:endParaRPr>
          </a:p>
        </p:txBody>
      </p:sp>
      <p:sp>
        <p:nvSpPr>
          <p:cNvPr id="510" name="Shape 510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>
                <a:sym typeface="Cantarell"/>
              </a:rPr>
              <a:pPr lvl="0"/>
              <a:t>25</a:t>
            </a:fld>
            <a:endParaRPr lang="en">
              <a:sym typeface="Cantarell"/>
            </a:endParaRPr>
          </a:p>
        </p:txBody>
      </p:sp>
      <p:sp>
        <p:nvSpPr>
          <p:cNvPr id="509" name="Shape 509"/>
          <p:cNvSpPr txBox="1"/>
          <p:nvPr/>
        </p:nvSpPr>
        <p:spPr>
          <a:xfrm>
            <a:off x="5080580" y="5316738"/>
            <a:ext cx="3859799" cy="1383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rgbClr val="EDEDED"/>
              </a:buClr>
              <a:buSzPct val="25000"/>
              <a:buFont typeface="Arial"/>
              <a:buNone/>
            </a:pPr>
            <a:r>
              <a:rPr lang="en" sz="2400" b="0" i="0" u="none" strike="noStrike" cap="none" baseline="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Pololu </a:t>
            </a:r>
            <a:r>
              <a:rPr lang="en" sz="2400" b="0" i="0" u="none" strike="noStrike" cap="non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U3V12F5 [9]</a:t>
            </a:r>
            <a:r>
              <a:rPr lang="en" sz="2400" b="0" i="0" u="none" strike="noStrike" cap="none" baseline="0" dirty="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" sz="2400" b="0" i="0" u="none" strike="noStrike" cap="none" baseline="0" dirty="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" sz="10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1" name="Shape 5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48702" y="1933352"/>
            <a:ext cx="2854800" cy="28548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 338"/>
          <p:cNvSpPr txBox="1"/>
          <p:nvPr/>
        </p:nvSpPr>
        <p:spPr>
          <a:xfrm>
            <a:off x="502219" y="1049562"/>
            <a:ext cx="2964313" cy="4284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EDEDED"/>
              </a:buClr>
              <a:buSzPct val="25000"/>
              <a:buFont typeface="Calibri"/>
              <a:buNone/>
            </a:pPr>
            <a:r>
              <a:rPr lang="en" sz="240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Method</a:t>
            </a:r>
            <a:endParaRPr lang="en" sz="24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 advTm="50390">
    <p:cu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Shape 46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" smtClean="0">
                <a:sym typeface="Calibri"/>
              </a:rPr>
              <a:t>Motor Control</a:t>
            </a:r>
            <a:endParaRPr lang="en">
              <a:sym typeface="Calibri"/>
            </a:endParaRPr>
          </a:p>
        </p:txBody>
      </p:sp>
      <p:sp>
        <p:nvSpPr>
          <p:cNvPr id="463" name="Shape 463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>
                <a:sym typeface="Cantarell"/>
              </a:rPr>
              <a:pPr lvl="0"/>
              <a:t>26</a:t>
            </a:fld>
            <a:endParaRPr lang="en">
              <a:sym typeface="Cantarell"/>
            </a:endParaRPr>
          </a:p>
        </p:txBody>
      </p:sp>
      <p:pic>
        <p:nvPicPr>
          <p:cNvPr id="464" name="Shape 4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6938" y="1690325"/>
            <a:ext cx="4810125" cy="48006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hape 338"/>
          <p:cNvSpPr txBox="1"/>
          <p:nvPr/>
        </p:nvSpPr>
        <p:spPr>
          <a:xfrm>
            <a:off x="502219" y="1049562"/>
            <a:ext cx="2964313" cy="4284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EDEDED"/>
              </a:buClr>
              <a:buSzPct val="25000"/>
              <a:buFont typeface="Calibri"/>
              <a:buNone/>
            </a:pPr>
            <a:r>
              <a:rPr lang="en" sz="240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Block Diagram</a:t>
            </a:r>
          </a:p>
        </p:txBody>
      </p:sp>
    </p:spTree>
  </p:cSld>
  <p:clrMapOvr>
    <a:masterClrMapping/>
  </p:clrMapOvr>
  <p:transition spd="slow" advTm="21308">
    <p:cu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Shape 469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" dirty="0" smtClean="0">
                <a:sym typeface="Calibri"/>
              </a:rPr>
              <a:t>Motor Control</a:t>
            </a:r>
            <a:endParaRPr lang="en" dirty="0">
              <a:sym typeface="Calibri"/>
            </a:endParaRPr>
          </a:p>
        </p:txBody>
      </p:sp>
      <p:sp>
        <p:nvSpPr>
          <p:cNvPr id="470" name="Shape 470"/>
          <p:cNvSpPr txBox="1">
            <a:spLocks noGrp="1"/>
          </p:cNvSpPr>
          <p:nvPr>
            <p:ph type="body" idx="1"/>
          </p:nvPr>
        </p:nvSpPr>
        <p:spPr>
          <a:xfrm>
            <a:off x="311150" y="1543052"/>
            <a:ext cx="8540750" cy="5029199"/>
          </a:xfrm>
        </p:spPr>
        <p:txBody>
          <a:bodyPr/>
          <a:lstStyle/>
          <a:p>
            <a:pPr lvl="0"/>
            <a:r>
              <a:rPr lang="en" dirty="0" smtClean="0">
                <a:sym typeface="Calibri"/>
              </a:rPr>
              <a:t>I2C h-bridge (DRV8830)</a:t>
            </a:r>
          </a:p>
          <a:p>
            <a:r>
              <a:rPr lang="en" dirty="0" smtClean="0">
                <a:sym typeface="Calibri"/>
              </a:rPr>
              <a:t>Single channel, PWM controlled h-bridge</a:t>
            </a:r>
          </a:p>
          <a:p>
            <a:r>
              <a:rPr lang="en" dirty="0" smtClean="0">
                <a:sym typeface="Calibri"/>
              </a:rPr>
              <a:t>Heatsinking through PowerPAD</a:t>
            </a:r>
            <a:r>
              <a:rPr lang="en" baseline="30000" dirty="0" smtClean="0">
                <a:sym typeface="Calibri"/>
              </a:rPr>
              <a:t>TM</a:t>
            </a:r>
          </a:p>
          <a:p>
            <a:r>
              <a:rPr lang="en" dirty="0" smtClean="0">
                <a:sym typeface="Calibri"/>
              </a:rPr>
              <a:t>1 A, 2.75 - 6.8 V</a:t>
            </a:r>
          </a:p>
          <a:p>
            <a:r>
              <a:rPr lang="en" dirty="0" smtClean="0">
                <a:sym typeface="Calibri"/>
              </a:rPr>
              <a:t>Cost: $2.44</a:t>
            </a:r>
          </a:p>
        </p:txBody>
      </p:sp>
      <p:sp>
        <p:nvSpPr>
          <p:cNvPr id="472" name="Shape 472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>
                <a:sym typeface="Cantarell"/>
              </a:rPr>
              <a:pPr lvl="0"/>
              <a:t>27</a:t>
            </a:fld>
            <a:endParaRPr lang="en">
              <a:sym typeface="Cantarell"/>
            </a:endParaRPr>
          </a:p>
        </p:txBody>
      </p:sp>
      <p:pic>
        <p:nvPicPr>
          <p:cNvPr id="473" name="Shape 4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32349" y="3927228"/>
            <a:ext cx="1221258" cy="995582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Shape 474"/>
          <p:cNvSpPr txBox="1"/>
          <p:nvPr/>
        </p:nvSpPr>
        <p:spPr>
          <a:xfrm>
            <a:off x="5531193" y="4922810"/>
            <a:ext cx="1919400" cy="521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rgbClr val="EDEDED"/>
              </a:buClr>
              <a:buSzPct val="25000"/>
              <a:buFont typeface="Arial"/>
              <a:buNone/>
            </a:pPr>
            <a:r>
              <a:rPr lang="en" sz="240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DRV8830 [10]</a:t>
            </a:r>
            <a:endParaRPr sz="2400" b="0" i="0" u="none" strike="noStrike" cap="none" baseline="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Shape 338"/>
          <p:cNvSpPr txBox="1"/>
          <p:nvPr/>
        </p:nvSpPr>
        <p:spPr>
          <a:xfrm>
            <a:off x="502219" y="1049562"/>
            <a:ext cx="2964313" cy="4284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EDEDED"/>
              </a:buClr>
              <a:buSzPct val="25000"/>
              <a:buFont typeface="Calibri"/>
              <a:buNone/>
            </a:pPr>
            <a:r>
              <a:rPr lang="en" sz="240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Design</a:t>
            </a:r>
          </a:p>
        </p:txBody>
      </p:sp>
    </p:spTree>
  </p:cSld>
  <p:clrMapOvr>
    <a:masterClrMapping/>
  </p:clrMapOvr>
  <p:transition spd="slow" advTm="41545">
    <p:cu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Shape 469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" dirty="0" smtClean="0">
                <a:sym typeface="Calibri"/>
              </a:rPr>
              <a:t>Motor Control</a:t>
            </a:r>
            <a:endParaRPr lang="en" dirty="0">
              <a:sym typeface="Calibri"/>
            </a:endParaRPr>
          </a:p>
        </p:txBody>
      </p:sp>
      <p:sp>
        <p:nvSpPr>
          <p:cNvPr id="470" name="Shape 470"/>
          <p:cNvSpPr txBox="1">
            <a:spLocks noGrp="1"/>
          </p:cNvSpPr>
          <p:nvPr>
            <p:ph type="body" idx="1"/>
          </p:nvPr>
        </p:nvSpPr>
        <p:spPr>
          <a:xfrm>
            <a:off x="311150" y="1543052"/>
            <a:ext cx="8540750" cy="5029199"/>
          </a:xfrm>
        </p:spPr>
        <p:txBody>
          <a:bodyPr/>
          <a:lstStyle/>
          <a:p>
            <a:pPr lvl="0"/>
            <a:r>
              <a:rPr lang="en" dirty="0" smtClean="0">
                <a:sym typeface="Calibri"/>
              </a:rPr>
              <a:t>I2C IMU (LSM303D)</a:t>
            </a:r>
          </a:p>
          <a:p>
            <a:pPr lvl="0"/>
            <a:r>
              <a:rPr lang="en" dirty="0" smtClean="0">
                <a:sym typeface="Calibri"/>
              </a:rPr>
              <a:t>Use the accelerometer</a:t>
            </a:r>
          </a:p>
          <a:p>
            <a:pPr lvl="0"/>
            <a:r>
              <a:rPr lang="en-US" dirty="0">
                <a:sym typeface="Calibri"/>
              </a:rPr>
              <a:t>Meets spec for </a:t>
            </a:r>
            <a:r>
              <a:rPr lang="en-US" dirty="0" smtClean="0">
                <a:sym typeface="Calibri"/>
              </a:rPr>
              <a:t/>
            </a:r>
            <a:br>
              <a:rPr lang="en-US" dirty="0" smtClean="0">
                <a:sym typeface="Calibri"/>
              </a:rPr>
            </a:br>
            <a:r>
              <a:rPr lang="en-US" dirty="0" smtClean="0">
                <a:sym typeface="Calibri"/>
              </a:rPr>
              <a:t>velocity </a:t>
            </a:r>
            <a:r>
              <a:rPr lang="en-US" dirty="0">
                <a:sym typeface="Calibri"/>
              </a:rPr>
              <a:t>control </a:t>
            </a:r>
            <a:r>
              <a:rPr lang="en-US" dirty="0" smtClean="0">
                <a:sym typeface="Calibri"/>
              </a:rPr>
              <a:t/>
            </a:r>
            <a:br>
              <a:rPr lang="en-US" dirty="0" smtClean="0">
                <a:sym typeface="Calibri"/>
              </a:rPr>
            </a:br>
            <a:r>
              <a:rPr lang="en-US" dirty="0" smtClean="0">
                <a:sym typeface="Calibri"/>
              </a:rPr>
              <a:t>and </a:t>
            </a:r>
            <a:r>
              <a:rPr lang="en-US" dirty="0">
                <a:sym typeface="Calibri"/>
              </a:rPr>
              <a:t>using </a:t>
            </a:r>
            <a:r>
              <a:rPr lang="en-US" dirty="0" smtClean="0">
                <a:sym typeface="Calibri"/>
              </a:rPr>
              <a:t>I2C</a:t>
            </a:r>
            <a:endParaRPr lang="en-US" dirty="0">
              <a:sym typeface="Calibri"/>
            </a:endParaRPr>
          </a:p>
        </p:txBody>
      </p:sp>
      <p:sp>
        <p:nvSpPr>
          <p:cNvPr id="472" name="Shape 472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>
                <a:sym typeface="Cantarell"/>
              </a:rPr>
              <a:pPr lvl="0"/>
              <a:t>28</a:t>
            </a:fld>
            <a:endParaRPr lang="en">
              <a:sym typeface="Cantarell"/>
            </a:endParaRPr>
          </a:p>
        </p:txBody>
      </p:sp>
      <p:sp>
        <p:nvSpPr>
          <p:cNvPr id="12" name="Shape 338"/>
          <p:cNvSpPr txBox="1"/>
          <p:nvPr/>
        </p:nvSpPr>
        <p:spPr>
          <a:xfrm>
            <a:off x="502219" y="1049562"/>
            <a:ext cx="2964313" cy="4284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EDEDED"/>
              </a:buClr>
              <a:buSzPct val="25000"/>
              <a:buFont typeface="Calibri"/>
              <a:buNone/>
            </a:pPr>
            <a:r>
              <a:rPr lang="en" sz="240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Design</a:t>
            </a:r>
          </a:p>
        </p:txBody>
      </p:sp>
      <p:sp>
        <p:nvSpPr>
          <p:cNvPr id="10" name="Shape 474"/>
          <p:cNvSpPr txBox="1"/>
          <p:nvPr/>
        </p:nvSpPr>
        <p:spPr>
          <a:xfrm>
            <a:off x="6230076" y="5641827"/>
            <a:ext cx="1999523" cy="521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ctr">
              <a:buClr>
                <a:srgbClr val="EDEDED"/>
              </a:buClr>
              <a:buSzPct val="25000"/>
            </a:pPr>
            <a:r>
              <a:rPr lang="en-US" sz="240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LSM303D [11]</a:t>
            </a:r>
            <a:endParaRPr sz="2400" b="0" i="0" u="none" strike="noStrike" cap="none" baseline="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 descr="LSM303D 3D Compass and Accelerometer Carrier with Voltage Regula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587" y="3711107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5050543"/>
      </p:ext>
    </p:extLst>
  </p:cSld>
  <p:clrMapOvr>
    <a:masterClrMapping/>
  </p:clrMapOvr>
  <p:transition spd="slow" advTm="7226">
    <p:cu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Shape 525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" smtClean="0">
                <a:sym typeface="Calibri"/>
              </a:rPr>
              <a:t>Motor Control</a:t>
            </a:r>
            <a:endParaRPr lang="en">
              <a:sym typeface="Calibri"/>
            </a:endParaRPr>
          </a:p>
        </p:txBody>
      </p:sp>
      <p:sp>
        <p:nvSpPr>
          <p:cNvPr id="524" name="Shape 524"/>
          <p:cNvSpPr txBox="1">
            <a:spLocks noGrp="1"/>
          </p:cNvSpPr>
          <p:nvPr>
            <p:ph type="body" idx="1"/>
          </p:nvPr>
        </p:nvSpPr>
        <p:spPr>
          <a:xfrm>
            <a:off x="311150" y="1477963"/>
            <a:ext cx="8540750" cy="5029199"/>
          </a:xfrm>
          <a:noFill/>
          <a:ln>
            <a:noFill/>
          </a:ln>
        </p:spPr>
        <p:txBody>
          <a:bodyPr lIns="91425" tIns="91425" rIns="91425" bIns="91425" anchor="t" anchorCtr="0"/>
          <a:lstStyle/>
          <a:p>
            <a:r>
              <a:rPr lang="en-US" dirty="0">
                <a:sym typeface="Calibri"/>
              </a:rPr>
              <a:t>Depth tracking	</a:t>
            </a:r>
          </a:p>
          <a:p>
            <a:pPr marL="859536" lvl="1"/>
            <a:r>
              <a:rPr lang="en-US" dirty="0">
                <a:sym typeface="Calibri"/>
              </a:rPr>
              <a:t>6 cm dead band</a:t>
            </a:r>
          </a:p>
          <a:p>
            <a:pPr marL="859536" lvl="1"/>
            <a:r>
              <a:rPr lang="en-US" dirty="0">
                <a:sym typeface="Calibri"/>
              </a:rPr>
              <a:t>Testing at 52 cm deep</a:t>
            </a:r>
          </a:p>
          <a:p>
            <a:pPr marL="859536" lvl="1"/>
            <a:r>
              <a:rPr lang="en-US" dirty="0">
                <a:sym typeface="Calibri"/>
              </a:rPr>
              <a:t>PID </a:t>
            </a:r>
            <a:r>
              <a:rPr lang="en-US" dirty="0" smtClean="0">
                <a:sym typeface="Calibri"/>
              </a:rPr>
              <a:t>control</a:t>
            </a:r>
            <a:endParaRPr lang="en-US" dirty="0">
              <a:sym typeface="Calibri"/>
            </a:endParaRPr>
          </a:p>
        </p:txBody>
      </p:sp>
      <p:sp>
        <p:nvSpPr>
          <p:cNvPr id="527" name="Shape 527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>
                <a:sym typeface="Cantarell"/>
              </a:rPr>
              <a:pPr lvl="0"/>
              <a:t>29</a:t>
            </a:fld>
            <a:endParaRPr lang="en">
              <a:sym typeface="Cantarell"/>
            </a:endParaRPr>
          </a:p>
        </p:txBody>
      </p:sp>
      <p:sp>
        <p:nvSpPr>
          <p:cNvPr id="9" name="Shape 338"/>
          <p:cNvSpPr txBox="1"/>
          <p:nvPr/>
        </p:nvSpPr>
        <p:spPr>
          <a:xfrm>
            <a:off x="502219" y="1049562"/>
            <a:ext cx="2964313" cy="4284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EDEDED"/>
              </a:buClr>
              <a:buSzPct val="25000"/>
              <a:buFont typeface="Calibri"/>
              <a:buNone/>
            </a:pPr>
            <a:r>
              <a:rPr lang="en" sz="240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Design</a:t>
            </a:r>
            <a:endParaRPr lang="en" sz="24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0139" y="1571095"/>
            <a:ext cx="3897096" cy="3605477"/>
          </a:xfrm>
          <a:prstGeom prst="rect">
            <a:avLst/>
          </a:prstGeom>
        </p:spPr>
      </p:pic>
      <p:sp>
        <p:nvSpPr>
          <p:cNvPr id="8" name="Shape 537"/>
          <p:cNvSpPr txBox="1"/>
          <p:nvPr/>
        </p:nvSpPr>
        <p:spPr>
          <a:xfrm>
            <a:off x="5348522" y="5269704"/>
            <a:ext cx="2900330" cy="521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rgbClr val="EDEDED"/>
              </a:buClr>
              <a:buSzPct val="25000"/>
              <a:buFont typeface="Arial"/>
              <a:buNone/>
            </a:pPr>
            <a:r>
              <a:rPr lang="en" sz="180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Testing setup in aquarium</a:t>
            </a:r>
            <a:endParaRPr lang="en" sz="18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rgbClr val="EDEDED"/>
              </a:buClr>
              <a:buFont typeface="Arial"/>
              <a:buNone/>
            </a:pPr>
            <a:endParaRPr sz="2400" b="0" i="0" u="none" strike="noStrike" cap="none" baseline="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rgbClr val="EDEDED"/>
              </a:buClr>
              <a:buFont typeface="Arial"/>
              <a:buNone/>
            </a:pPr>
            <a:endParaRPr sz="2400" b="0" i="0" u="none" strike="noStrike" cap="none" baseline="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 advTm="37068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" smtClean="0">
                <a:sym typeface="Calibri"/>
              </a:rPr>
              <a:t>Problem Statement </a:t>
            </a:r>
            <a:endParaRPr lang="en" dirty="0">
              <a:sym typeface="Calibri"/>
            </a:endParaRPr>
          </a:p>
        </p:txBody>
      </p:sp>
      <p:sp>
        <p:nvSpPr>
          <p:cNvPr id="266" name="Shape 266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>
                <a:sym typeface="Calibri"/>
              </a:rPr>
              <a:t>Map underwater terrain using multiple autonomous robots</a:t>
            </a:r>
          </a:p>
          <a:p>
            <a:pPr lvl="0"/>
            <a:r>
              <a:rPr lang="en-US" dirty="0" smtClean="0">
                <a:sym typeface="Calibri"/>
              </a:rPr>
              <a:t>Avoid collisions </a:t>
            </a:r>
          </a:p>
          <a:p>
            <a:pPr lvl="0"/>
            <a:r>
              <a:rPr lang="en-US" dirty="0" smtClean="0">
                <a:sym typeface="Calibri"/>
              </a:rPr>
              <a:t>Generate a final image of the terrain</a:t>
            </a:r>
          </a:p>
          <a:p>
            <a:pPr lvl="0"/>
            <a:endParaRPr lang="en-US" dirty="0"/>
          </a:p>
        </p:txBody>
      </p:sp>
      <p:sp>
        <p:nvSpPr>
          <p:cNvPr id="267" name="Shape 267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>
                <a:sym typeface="Cantarell"/>
              </a:rPr>
              <a:pPr lvl="0"/>
              <a:t>3</a:t>
            </a:fld>
            <a:endParaRPr lang="en">
              <a:sym typeface="Cantarell"/>
            </a:endParaRPr>
          </a:p>
        </p:txBody>
      </p:sp>
      <p:pic>
        <p:nvPicPr>
          <p:cNvPr id="268" name="Shape 268"/>
          <p:cNvPicPr preferRelativeResize="0"/>
          <p:nvPr/>
        </p:nvPicPr>
        <p:blipFill rotWithShape="1">
          <a:blip r:embed="rId3">
            <a:alphaModFix/>
          </a:blip>
          <a:srcRect t="6218" b="21885"/>
          <a:stretch/>
        </p:blipFill>
        <p:spPr>
          <a:xfrm>
            <a:off x="5049971" y="3639176"/>
            <a:ext cx="3580800" cy="2656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26961">
    <p:cut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Shape 53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" smtClean="0">
                <a:sym typeface="Calibri"/>
              </a:rPr>
              <a:t>Motor Control</a:t>
            </a:r>
            <a:endParaRPr lang="en">
              <a:sym typeface="Calibri"/>
            </a:endParaRPr>
          </a:p>
        </p:txBody>
      </p:sp>
      <p:sp>
        <p:nvSpPr>
          <p:cNvPr id="533" name="Shape 533"/>
          <p:cNvSpPr txBox="1">
            <a:spLocks noGrp="1"/>
          </p:cNvSpPr>
          <p:nvPr>
            <p:ph type="body" idx="1"/>
          </p:nvPr>
        </p:nvSpPr>
        <p:spPr>
          <a:xfrm>
            <a:off x="311150" y="1477964"/>
            <a:ext cx="3989917" cy="2569104"/>
          </a:xfrm>
          <a:noFill/>
          <a:ln>
            <a:noFill/>
          </a:ln>
        </p:spPr>
        <p:txBody>
          <a:bodyPr lIns="91425" tIns="91425" rIns="91425" bIns="91425" anchor="t" anchorCtr="0"/>
          <a:lstStyle/>
          <a:p>
            <a:r>
              <a:rPr lang="en-US" dirty="0">
                <a:sym typeface="Calibri"/>
              </a:rPr>
              <a:t>Waterproofing</a:t>
            </a:r>
          </a:p>
          <a:p>
            <a:pPr marL="859536" lvl="1"/>
            <a:r>
              <a:rPr lang="en-US" dirty="0">
                <a:sym typeface="Calibri"/>
              </a:rPr>
              <a:t>Plastic cylinder</a:t>
            </a:r>
          </a:p>
          <a:p>
            <a:pPr marL="859536" lvl="1"/>
            <a:r>
              <a:rPr lang="en-US" dirty="0">
                <a:sym typeface="Calibri"/>
              </a:rPr>
              <a:t>Hot glue</a:t>
            </a:r>
          </a:p>
          <a:p>
            <a:pPr marL="859536" lvl="1"/>
            <a:r>
              <a:rPr lang="en-US" dirty="0">
                <a:sym typeface="Calibri"/>
              </a:rPr>
              <a:t>Epoxy</a:t>
            </a:r>
          </a:p>
          <a:p>
            <a:endParaRPr lang="en-US" dirty="0">
              <a:sym typeface="Calibri"/>
            </a:endParaRPr>
          </a:p>
        </p:txBody>
      </p:sp>
      <p:sp>
        <p:nvSpPr>
          <p:cNvPr id="535" name="Shape 535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>
                <a:sym typeface="Cantarell"/>
              </a:rPr>
              <a:pPr lvl="0"/>
              <a:t>30</a:t>
            </a:fld>
            <a:endParaRPr lang="en">
              <a:sym typeface="Cantarell"/>
            </a:endParaRPr>
          </a:p>
        </p:txBody>
      </p:sp>
      <p:pic>
        <p:nvPicPr>
          <p:cNvPr id="536" name="Shape 536"/>
          <p:cNvPicPr preferRelativeResize="0"/>
          <p:nvPr/>
        </p:nvPicPr>
        <p:blipFill rotWithShape="1">
          <a:blip r:embed="rId3">
            <a:alphaModFix/>
          </a:blip>
          <a:srcRect l="25618" t="8816" r="33248" b="25630"/>
          <a:stretch/>
        </p:blipFill>
        <p:spPr>
          <a:xfrm>
            <a:off x="4570655" y="1997825"/>
            <a:ext cx="3539522" cy="3158023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Shape 537"/>
          <p:cNvSpPr txBox="1"/>
          <p:nvPr/>
        </p:nvSpPr>
        <p:spPr>
          <a:xfrm>
            <a:off x="4855132" y="5270025"/>
            <a:ext cx="2900330" cy="521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rgbClr val="EDEDED"/>
              </a:buClr>
              <a:buSzPct val="25000"/>
              <a:buFont typeface="Arial"/>
              <a:buNone/>
            </a:pPr>
            <a:r>
              <a:rPr lang="en" sz="1800" dirty="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  <a:t>Waterproofed bottom of sail</a:t>
            </a:r>
          </a:p>
          <a:p>
            <a: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rgbClr val="EDEDED"/>
              </a:buClr>
              <a:buFont typeface="Arial"/>
              <a:buNone/>
            </a:pPr>
            <a:endParaRPr sz="2400" b="0" i="0" u="none" strike="noStrike" cap="none" baseline="0" dirty="0">
              <a:solidFill>
                <a:srgbClr val="EDEDE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rgbClr val="EDEDED"/>
              </a:buClr>
              <a:buFont typeface="Arial"/>
              <a:buNone/>
            </a:pPr>
            <a:endParaRPr sz="2400" b="0" i="0" u="none" strike="noStrike" cap="none" baseline="0" dirty="0">
              <a:solidFill>
                <a:srgbClr val="EDEDE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Shape 338"/>
          <p:cNvSpPr txBox="1"/>
          <p:nvPr/>
        </p:nvSpPr>
        <p:spPr>
          <a:xfrm>
            <a:off x="502219" y="1049562"/>
            <a:ext cx="2964313" cy="4284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EDEDED"/>
              </a:buClr>
              <a:buSzPct val="25000"/>
              <a:buFont typeface="Calibri"/>
              <a:buNone/>
            </a:pPr>
            <a:r>
              <a:rPr lang="en" sz="240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Design</a:t>
            </a:r>
            <a:endParaRPr lang="en" sz="24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 advTm="21854">
    <p:cu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Shape 54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" smtClean="0">
                <a:sym typeface="Calibri"/>
              </a:rPr>
              <a:t>Motor Control</a:t>
            </a:r>
            <a:endParaRPr lang="en">
              <a:sym typeface="Calibri"/>
            </a:endParaRPr>
          </a:p>
        </p:txBody>
      </p:sp>
      <p:sp>
        <p:nvSpPr>
          <p:cNvPr id="545" name="Shape 545"/>
          <p:cNvSpPr txBox="1">
            <a:spLocks noGrp="1"/>
          </p:cNvSpPr>
          <p:nvPr>
            <p:ph type="body" idx="1"/>
          </p:nvPr>
        </p:nvSpPr>
        <p:spPr>
          <a:xfrm>
            <a:off x="311150" y="1477963"/>
            <a:ext cx="8540750" cy="5029199"/>
          </a:xfrm>
        </p:spPr>
        <p:txBody>
          <a:bodyPr/>
          <a:lstStyle/>
          <a:p>
            <a:pPr lvl="0"/>
            <a:r>
              <a:rPr lang="en" dirty="0" smtClean="0">
                <a:sym typeface="Calibri"/>
              </a:rPr>
              <a:t>Depth tracking	</a:t>
            </a:r>
            <a:endParaRPr lang="en" dirty="0">
              <a:sym typeface="Calibri"/>
            </a:endParaRPr>
          </a:p>
        </p:txBody>
      </p:sp>
      <p:sp>
        <p:nvSpPr>
          <p:cNvPr id="543" name="Shape 543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>
                <a:sym typeface="Cantarell"/>
              </a:rPr>
              <a:pPr lvl="0"/>
              <a:t>31</a:t>
            </a:fld>
            <a:endParaRPr lang="en">
              <a:sym typeface="Cantarell"/>
            </a:endParaRPr>
          </a:p>
        </p:txBody>
      </p:sp>
      <p:sp>
        <p:nvSpPr>
          <p:cNvPr id="9" name="Shape 338"/>
          <p:cNvSpPr txBox="1"/>
          <p:nvPr/>
        </p:nvSpPr>
        <p:spPr>
          <a:xfrm>
            <a:off x="502219" y="1049562"/>
            <a:ext cx="2964313" cy="4284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EDEDED"/>
              </a:buClr>
              <a:buSzPct val="25000"/>
              <a:buFont typeface="Calibri"/>
              <a:buNone/>
            </a:pPr>
            <a:r>
              <a:rPr lang="en" sz="240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Results</a:t>
            </a:r>
            <a:endParaRPr lang="en" sz="24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Depth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4369" y="2184625"/>
            <a:ext cx="6457665" cy="3632436"/>
          </a:xfrm>
          <a:prstGeom prst="rect">
            <a:avLst/>
          </a:prstGeom>
        </p:spPr>
      </p:pic>
      <p:sp>
        <p:nvSpPr>
          <p:cNvPr id="8" name="Shape 537"/>
          <p:cNvSpPr txBox="1"/>
          <p:nvPr/>
        </p:nvSpPr>
        <p:spPr>
          <a:xfrm>
            <a:off x="1830184" y="5862271"/>
            <a:ext cx="5546034" cy="521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ctr">
              <a:buClr>
                <a:srgbClr val="EDEDED"/>
              </a:buClr>
              <a:buSzPct val="25000"/>
            </a:pPr>
            <a:r>
              <a:rPr lang="en-US" sz="18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https://</a:t>
            </a:r>
            <a:r>
              <a:rPr lang="en-US" sz="180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www.youtube.com/watch?v=KP_CVridH08</a:t>
            </a:r>
            <a:r>
              <a:rPr lang="en-US" sz="18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https://www.youtube.com/watch?v=-tTprnzq--</a:t>
            </a:r>
            <a:r>
              <a:rPr lang="en-US" sz="180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I</a:t>
            </a:r>
            <a:endParaRPr lang="en-US" sz="1800" dirty="0" smtClean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ctr">
              <a:buClr>
                <a:srgbClr val="EDEDED"/>
              </a:buClr>
              <a:buSzPct val="25000"/>
            </a:pPr>
            <a:r>
              <a:rPr lang="en-US" sz="18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  <a:hlinkClick r:id="rId8"/>
              </a:rPr>
              <a:t>https://</a:t>
            </a:r>
            <a:r>
              <a:rPr lang="en-US" sz="180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  <a:hlinkClick r:id="rId8"/>
              </a:rPr>
              <a:t>www.youtube.com/watch?v=9dOgWr1T1QA</a:t>
            </a:r>
            <a:endParaRPr lang="en-US" sz="1800" dirty="0" smtClean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ctr">
              <a:buClr>
                <a:srgbClr val="EDEDED"/>
              </a:buClr>
              <a:buSzPct val="25000"/>
            </a:pPr>
            <a:r>
              <a:rPr lang="en-US" sz="180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400" b="0" i="0" u="none" strike="noStrike" cap="none" baseline="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rgbClr val="EDEDED"/>
              </a:buClr>
              <a:buFont typeface="Arial"/>
              <a:buNone/>
            </a:pPr>
            <a:endParaRPr sz="2400" b="0" i="0" u="none" strike="noStrike" cap="none" baseline="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 advTm="40195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2"/>
        <p14:playEvt time="15897" objId="2"/>
        <p14:playEvt time="31043" objId="2"/>
        <p14:stopEvt time="40195" objId="2"/>
      </p14:showEvt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Shape 550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" smtClean="0">
                <a:sym typeface="Calibri"/>
              </a:rPr>
              <a:t>Power System</a:t>
            </a:r>
            <a:endParaRPr lang="en">
              <a:sym typeface="Calibri"/>
            </a:endParaRPr>
          </a:p>
        </p:txBody>
      </p:sp>
      <p:sp>
        <p:nvSpPr>
          <p:cNvPr id="552" name="Shape 552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>
                <a:sym typeface="Cantarell"/>
              </a:rPr>
              <a:pPr lvl="0"/>
              <a:t>32</a:t>
            </a:fld>
            <a:endParaRPr lang="en">
              <a:sym typeface="Cantarell"/>
            </a:endParaRPr>
          </a:p>
        </p:txBody>
      </p:sp>
      <p:pic>
        <p:nvPicPr>
          <p:cNvPr id="553" name="Shape 5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1212" y="1950025"/>
            <a:ext cx="5461575" cy="381527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hape 338"/>
          <p:cNvSpPr txBox="1"/>
          <p:nvPr/>
        </p:nvSpPr>
        <p:spPr>
          <a:xfrm>
            <a:off x="502219" y="1049562"/>
            <a:ext cx="2964313" cy="4284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EDEDED"/>
              </a:buClr>
              <a:buSzPct val="25000"/>
              <a:buFont typeface="Calibri"/>
              <a:buNone/>
            </a:pPr>
            <a:r>
              <a:rPr lang="en" sz="240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Block Diagram</a:t>
            </a:r>
            <a:endParaRPr lang="en" sz="24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 advTm="10114">
    <p:cut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Shape 558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" dirty="0" smtClean="0">
                <a:sym typeface="Calibri"/>
              </a:rPr>
              <a:t>Power System</a:t>
            </a:r>
            <a:endParaRPr lang="en" dirty="0">
              <a:sym typeface="Calibri"/>
            </a:endParaRPr>
          </a:p>
        </p:txBody>
      </p:sp>
      <p:sp>
        <p:nvSpPr>
          <p:cNvPr id="559" name="Shape 559"/>
          <p:cNvSpPr txBox="1">
            <a:spLocks noGrp="1"/>
          </p:cNvSpPr>
          <p:nvPr>
            <p:ph type="body" idx="1"/>
          </p:nvPr>
        </p:nvSpPr>
        <p:spPr>
          <a:xfrm>
            <a:off x="311150" y="1477963"/>
            <a:ext cx="8540750" cy="2719301"/>
          </a:xfrm>
        </p:spPr>
        <p:txBody>
          <a:bodyPr/>
          <a:lstStyle/>
          <a:p>
            <a:pPr lvl="0"/>
            <a:r>
              <a:rPr lang="en-US" dirty="0" smtClean="0">
                <a:sym typeface="Calibri"/>
              </a:rPr>
              <a:t>Battery supply	</a:t>
            </a:r>
          </a:p>
          <a:p>
            <a:pPr lvl="1"/>
            <a:r>
              <a:rPr lang="en-US" dirty="0" smtClean="0">
                <a:sym typeface="Calibri"/>
              </a:rPr>
              <a:t>4 NIMH AA batteries</a:t>
            </a:r>
          </a:p>
          <a:p>
            <a:pPr lvl="2"/>
            <a:r>
              <a:rPr lang="en-US" dirty="0" smtClean="0">
                <a:sym typeface="Calibri"/>
              </a:rPr>
              <a:t>1.34 V per cell</a:t>
            </a:r>
          </a:p>
          <a:p>
            <a:pPr lvl="2"/>
            <a:r>
              <a:rPr lang="en-US" dirty="0" smtClean="0">
                <a:sym typeface="Calibri"/>
              </a:rPr>
              <a:t>2500 </a:t>
            </a:r>
            <a:r>
              <a:rPr lang="en-US" dirty="0" err="1" smtClean="0">
                <a:sym typeface="Calibri"/>
              </a:rPr>
              <a:t>mAh</a:t>
            </a:r>
            <a:r>
              <a:rPr lang="en-US" dirty="0" smtClean="0">
                <a:sym typeface="Calibri"/>
              </a:rPr>
              <a:t> </a:t>
            </a:r>
          </a:p>
          <a:p>
            <a:pPr lvl="1"/>
            <a:r>
              <a:rPr lang="en-US" dirty="0" smtClean="0">
                <a:sym typeface="Calibri"/>
              </a:rPr>
              <a:t>5.36 V: h-bridges, LED drivers and pressure sensor</a:t>
            </a:r>
          </a:p>
          <a:p>
            <a:pPr lvl="1"/>
            <a:r>
              <a:rPr lang="en-US" dirty="0" smtClean="0">
                <a:sym typeface="Calibri"/>
              </a:rPr>
              <a:t>4 V: voltage booster → all other hardware</a:t>
            </a:r>
          </a:p>
          <a:p>
            <a:pPr lvl="0"/>
            <a:endParaRPr lang="en-US" dirty="0"/>
          </a:p>
        </p:txBody>
      </p:sp>
      <p:sp>
        <p:nvSpPr>
          <p:cNvPr id="561" name="Shape 561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>
                <a:sym typeface="Cantarell"/>
              </a:rPr>
              <a:pPr lvl="0"/>
              <a:t>33</a:t>
            </a:fld>
            <a:endParaRPr lang="en">
              <a:sym typeface="Cantarell"/>
            </a:endParaRPr>
          </a:p>
        </p:txBody>
      </p:sp>
      <p:pic>
        <p:nvPicPr>
          <p:cNvPr id="562" name="Shape 562"/>
          <p:cNvPicPr preferRelativeResize="0"/>
          <p:nvPr/>
        </p:nvPicPr>
        <p:blipFill rotWithShape="1">
          <a:blip r:embed="rId3">
            <a:alphaModFix/>
          </a:blip>
          <a:srcRect l="19536" t="14067" r="16971" b="18364"/>
          <a:stretch/>
        </p:blipFill>
        <p:spPr>
          <a:xfrm>
            <a:off x="3429000" y="4407587"/>
            <a:ext cx="2286000" cy="1415799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Shape 563"/>
          <p:cNvSpPr txBox="1"/>
          <p:nvPr/>
        </p:nvSpPr>
        <p:spPr>
          <a:xfrm>
            <a:off x="2987899" y="5889771"/>
            <a:ext cx="3168202" cy="4021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rgbClr val="EDEDED"/>
              </a:buClr>
              <a:buSzPct val="25000"/>
              <a:buFont typeface="Arial"/>
              <a:buNone/>
            </a:pPr>
            <a:r>
              <a:rPr lang="en" sz="2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Tenergy AA </a:t>
            </a:r>
            <a:r>
              <a:rPr lang="en" sz="240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battery [12]</a:t>
            </a:r>
            <a:endParaRPr lang="en" sz="24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rgbClr val="EDEDED"/>
              </a:buClr>
              <a:buFont typeface="Arial"/>
              <a:buNone/>
            </a:pPr>
            <a:endParaRPr sz="2400" b="0" i="0" u="none" strike="noStrike" cap="none" baseline="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rgbClr val="EDEDED"/>
              </a:buClr>
              <a:buFont typeface="Arial"/>
              <a:buNone/>
            </a:pPr>
            <a:endParaRPr sz="2400" b="0" i="0" u="none" strike="noStrike" cap="none" baseline="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Shape 338"/>
          <p:cNvSpPr txBox="1"/>
          <p:nvPr/>
        </p:nvSpPr>
        <p:spPr>
          <a:xfrm>
            <a:off x="502219" y="1049562"/>
            <a:ext cx="2964313" cy="4284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EDEDED"/>
              </a:buClr>
              <a:buSzPct val="25000"/>
              <a:buFont typeface="Calibri"/>
              <a:buNone/>
            </a:pPr>
            <a:r>
              <a:rPr lang="en" sz="240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Design</a:t>
            </a:r>
            <a:endParaRPr lang="en" sz="24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 advTm="33041">
    <p:cut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Shape 569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" smtClean="0">
                <a:sym typeface="Calibri"/>
              </a:rPr>
              <a:t>Power System</a:t>
            </a:r>
            <a:endParaRPr lang="en">
              <a:sym typeface="Calibri"/>
            </a:endParaRPr>
          </a:p>
        </p:txBody>
      </p:sp>
      <p:sp>
        <p:nvSpPr>
          <p:cNvPr id="570" name="Shape 570"/>
          <p:cNvSpPr txBox="1">
            <a:spLocks noGrp="1"/>
          </p:cNvSpPr>
          <p:nvPr>
            <p:ph type="body" idx="1"/>
          </p:nvPr>
        </p:nvSpPr>
        <p:spPr>
          <a:xfrm>
            <a:off x="311150" y="1419312"/>
            <a:ext cx="8540750" cy="5029199"/>
          </a:xfrm>
        </p:spPr>
        <p:txBody>
          <a:bodyPr/>
          <a:lstStyle/>
          <a:p>
            <a:pPr lvl="0"/>
            <a:r>
              <a:rPr lang="en" dirty="0" smtClean="0">
                <a:sym typeface="Calibri"/>
              </a:rPr>
              <a:t>Battery life calculation	</a:t>
            </a:r>
          </a:p>
          <a:p>
            <a:pPr lvl="1"/>
            <a:r>
              <a:rPr lang="en" dirty="0" smtClean="0">
                <a:sym typeface="Calibri"/>
              </a:rPr>
              <a:t>Bench-top test</a:t>
            </a:r>
          </a:p>
          <a:p>
            <a:pPr lvl="2"/>
            <a:r>
              <a:rPr lang="en" dirty="0" smtClean="0">
                <a:sym typeface="Calibri"/>
              </a:rPr>
              <a:t>Average current draw: 1202 mA</a:t>
            </a:r>
          </a:p>
          <a:p>
            <a:pPr lvl="2"/>
            <a:r>
              <a:rPr lang="en" dirty="0" smtClean="0">
                <a:sym typeface="Calibri"/>
              </a:rPr>
              <a:t>Estimated run time: 124 minutes</a:t>
            </a:r>
          </a:p>
          <a:p>
            <a:pPr lvl="1"/>
            <a:r>
              <a:rPr lang="en" dirty="0" smtClean="0">
                <a:sym typeface="Calibri"/>
              </a:rPr>
              <a:t>Battery life spec is 25 minutes</a:t>
            </a:r>
            <a:endParaRPr lang="en" dirty="0">
              <a:sym typeface="Calibri"/>
            </a:endParaRPr>
          </a:p>
        </p:txBody>
      </p:sp>
      <p:sp>
        <p:nvSpPr>
          <p:cNvPr id="572" name="Shape 572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>
                <a:sym typeface="Cantarell"/>
              </a:rPr>
              <a:pPr lvl="0"/>
              <a:t>34</a:t>
            </a:fld>
            <a:endParaRPr lang="en">
              <a:sym typeface="Cantarell"/>
            </a:endParaRPr>
          </a:p>
        </p:txBody>
      </p:sp>
      <p:pic>
        <p:nvPicPr>
          <p:cNvPr id="573" name="Shape 573"/>
          <p:cNvPicPr preferRelativeResize="0"/>
          <p:nvPr/>
        </p:nvPicPr>
        <p:blipFill rotWithShape="1">
          <a:blip r:embed="rId3">
            <a:alphaModFix/>
          </a:blip>
          <a:srcRect l="25021" t="5342" r="33413" b="19413"/>
          <a:stretch/>
        </p:blipFill>
        <p:spPr>
          <a:xfrm>
            <a:off x="6084310" y="1990525"/>
            <a:ext cx="2573150" cy="2885949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Shape 574"/>
          <p:cNvSpPr txBox="1"/>
          <p:nvPr/>
        </p:nvSpPr>
        <p:spPr>
          <a:xfrm>
            <a:off x="5325075" y="4896476"/>
            <a:ext cx="3859799" cy="528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rgbClr val="EDEDED"/>
              </a:buClr>
              <a:buSzPct val="25000"/>
              <a:buFont typeface="Arial"/>
              <a:buNone/>
            </a:pPr>
            <a:r>
              <a:rPr lang="en" sz="2400" dirty="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  <a:t>Bench-top current draw</a:t>
            </a:r>
          </a:p>
          <a:p>
            <a: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rgbClr val="EDEDED"/>
              </a:buClr>
              <a:buFont typeface="Arial"/>
              <a:buNone/>
            </a:pPr>
            <a:endParaRPr sz="2400" b="0" i="0" u="none" strike="noStrike" cap="none" baseline="0" dirty="0">
              <a:solidFill>
                <a:srgbClr val="EDEDE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rgbClr val="EDEDED"/>
              </a:buClr>
              <a:buFont typeface="Arial"/>
              <a:buNone/>
            </a:pPr>
            <a:endParaRPr sz="2400" b="0" i="0" u="none" strike="noStrike" cap="none" baseline="0" dirty="0">
              <a:solidFill>
                <a:srgbClr val="EDEDE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5" name="Shape 575"/>
          <p:cNvSpPr/>
          <p:nvPr/>
        </p:nvSpPr>
        <p:spPr>
          <a:xfrm>
            <a:off x="7611642" y="1625325"/>
            <a:ext cx="1056899" cy="365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3 batteries</a:t>
            </a:r>
          </a:p>
        </p:txBody>
      </p:sp>
      <p:sp>
        <p:nvSpPr>
          <p:cNvPr id="576" name="Shape 576"/>
          <p:cNvSpPr/>
          <p:nvPr/>
        </p:nvSpPr>
        <p:spPr>
          <a:xfrm>
            <a:off x="7611642" y="3751312"/>
            <a:ext cx="1056899" cy="365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4 batteries</a:t>
            </a:r>
          </a:p>
        </p:txBody>
      </p:sp>
      <p:sp>
        <p:nvSpPr>
          <p:cNvPr id="13" name="Shape 338"/>
          <p:cNvSpPr txBox="1"/>
          <p:nvPr/>
        </p:nvSpPr>
        <p:spPr>
          <a:xfrm>
            <a:off x="502219" y="1049562"/>
            <a:ext cx="2964313" cy="4284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EDEDED"/>
              </a:buClr>
              <a:buSzPct val="25000"/>
              <a:buFont typeface="Calibri"/>
              <a:buNone/>
            </a:pPr>
            <a:r>
              <a:rPr lang="en" sz="240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Results</a:t>
            </a:r>
            <a:endParaRPr lang="en" sz="24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" name="Straight Arrow Connector 2"/>
          <p:cNvCxnSpPr>
            <a:stCxn id="575" idx="2"/>
          </p:cNvCxnSpPr>
          <p:nvPr/>
        </p:nvCxnSpPr>
        <p:spPr>
          <a:xfrm flipH="1">
            <a:off x="7679267" y="1990525"/>
            <a:ext cx="460825" cy="380142"/>
          </a:xfrm>
          <a:prstGeom prst="straightConnector1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576" idx="2"/>
          </p:cNvCxnSpPr>
          <p:nvPr/>
        </p:nvCxnSpPr>
        <p:spPr>
          <a:xfrm flipH="1">
            <a:off x="7679267" y="4116512"/>
            <a:ext cx="460825" cy="311555"/>
          </a:xfrm>
          <a:prstGeom prst="straightConnector1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30659">
    <p:cut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Shape 58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" smtClean="0">
                <a:sym typeface="Calibri"/>
              </a:rPr>
              <a:t>Power System</a:t>
            </a:r>
            <a:endParaRPr lang="en">
              <a:sym typeface="Calibri"/>
            </a:endParaRPr>
          </a:p>
        </p:txBody>
      </p:sp>
      <p:sp>
        <p:nvSpPr>
          <p:cNvPr id="582" name="Shape 582"/>
          <p:cNvSpPr txBox="1">
            <a:spLocks noGrp="1"/>
          </p:cNvSpPr>
          <p:nvPr>
            <p:ph type="body" idx="1"/>
          </p:nvPr>
        </p:nvSpPr>
        <p:spPr>
          <a:xfrm>
            <a:off x="311150" y="1509701"/>
            <a:ext cx="8540750" cy="5029199"/>
          </a:xfrm>
        </p:spPr>
        <p:txBody>
          <a:bodyPr/>
          <a:lstStyle/>
          <a:p>
            <a:pPr lvl="0"/>
            <a:r>
              <a:rPr lang="en" dirty="0" smtClean="0">
                <a:sym typeface="Calibri"/>
              </a:rPr>
              <a:t>Worst case battery life calculation	</a:t>
            </a:r>
          </a:p>
          <a:p>
            <a:pPr lvl="1"/>
            <a:r>
              <a:rPr lang="en" dirty="0" smtClean="0">
                <a:sym typeface="Calibri"/>
              </a:rPr>
              <a:t>All three motors at max duty cycle</a:t>
            </a:r>
          </a:p>
          <a:p>
            <a:pPr lvl="2"/>
            <a:r>
              <a:rPr lang="en" dirty="0" smtClean="0">
                <a:sym typeface="Calibri"/>
              </a:rPr>
              <a:t>Peak current draw: 1202 + 2550 - 450 = 3302 mA</a:t>
            </a:r>
          </a:p>
          <a:p>
            <a:pPr lvl="2"/>
            <a:r>
              <a:rPr lang="en" dirty="0" smtClean="0">
                <a:sym typeface="Calibri"/>
              </a:rPr>
              <a:t>Estimated run time: 45 minutes</a:t>
            </a:r>
          </a:p>
          <a:p>
            <a:pPr lvl="1"/>
            <a:r>
              <a:rPr lang="en" dirty="0" smtClean="0">
                <a:sym typeface="Calibri"/>
              </a:rPr>
              <a:t>Still meets 25 minute spec</a:t>
            </a:r>
            <a:endParaRPr lang="en" dirty="0">
              <a:sym typeface="Calibri"/>
            </a:endParaRPr>
          </a:p>
        </p:txBody>
      </p:sp>
      <p:sp>
        <p:nvSpPr>
          <p:cNvPr id="584" name="Shape 584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>
                <a:sym typeface="Cantarell"/>
              </a:rPr>
              <a:pPr lvl="0"/>
              <a:t>35</a:t>
            </a:fld>
            <a:endParaRPr lang="en">
              <a:sym typeface="Cantarell"/>
            </a:endParaRPr>
          </a:p>
        </p:txBody>
      </p:sp>
      <p:sp>
        <p:nvSpPr>
          <p:cNvPr id="6" name="Shape 338"/>
          <p:cNvSpPr txBox="1"/>
          <p:nvPr/>
        </p:nvSpPr>
        <p:spPr>
          <a:xfrm>
            <a:off x="502219" y="1049562"/>
            <a:ext cx="2964313" cy="4284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EDEDED"/>
              </a:buClr>
              <a:buSzPct val="25000"/>
              <a:buFont typeface="Calibri"/>
              <a:buNone/>
            </a:pPr>
            <a:r>
              <a:rPr lang="en" sz="240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Result</a:t>
            </a:r>
            <a:endParaRPr lang="en" sz="24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 advTm="27017">
    <p:cut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Shape 589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" smtClean="0">
                <a:sym typeface="Calibri"/>
              </a:rPr>
              <a:t>System Test Results </a:t>
            </a:r>
            <a:endParaRPr lang="en">
              <a:sym typeface="Calibri"/>
            </a:endParaRPr>
          </a:p>
        </p:txBody>
      </p:sp>
      <p:sp>
        <p:nvSpPr>
          <p:cNvPr id="590" name="Shape 590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>
                <a:sym typeface="Cantarell"/>
              </a:rPr>
              <a:pPr lvl="0"/>
              <a:t>36</a:t>
            </a:fld>
            <a:endParaRPr lang="en">
              <a:sym typeface="Cantarell"/>
            </a:endParaRPr>
          </a:p>
        </p:txBody>
      </p:sp>
      <p:graphicFrame>
        <p:nvGraphicFramePr>
          <p:cNvPr id="591" name="Shape 591"/>
          <p:cNvGraphicFramePr/>
          <p:nvPr/>
        </p:nvGraphicFramePr>
        <p:xfrm>
          <a:off x="828900" y="1366250"/>
          <a:ext cx="7279350" cy="4356765"/>
        </p:xfrm>
        <a:graphic>
          <a:graphicData uri="http://schemas.openxmlformats.org/drawingml/2006/table">
            <a:tbl>
              <a:tblPr>
                <a:noFill/>
                <a:tableStyleId>{A751FC3B-8FD4-4941-9F91-85C46E95A838}</a:tableStyleId>
              </a:tblPr>
              <a:tblGrid>
                <a:gridCol w="2658175"/>
                <a:gridCol w="4621175"/>
              </a:tblGrid>
              <a:tr h="459450"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2000" b="1">
                          <a:solidFill>
                            <a:srgbClr val="FFFFFF"/>
                          </a:solidFill>
                        </a:rPr>
                        <a:t>Objective</a:t>
                      </a:r>
                    </a:p>
                  </a:txBody>
                  <a:tcPr marL="28575" marR="28575" marT="19050" marB="19050" anchor="b">
                    <a:lnL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2000" b="1">
                          <a:solidFill>
                            <a:srgbClr val="FFFFFF"/>
                          </a:solidFill>
                        </a:rPr>
                        <a:t>Metric</a:t>
                      </a:r>
                    </a:p>
                  </a:txBody>
                  <a:tcPr marL="28575" marR="28575" marT="19050" marB="19050" anchor="b">
                    <a:lnL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1950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2000">
                          <a:solidFill>
                            <a:srgbClr val="FFFFFF"/>
                          </a:solidFill>
                        </a:rPr>
                        <a:t> Minimize Cost</a:t>
                      </a:r>
                    </a:p>
                  </a:txBody>
                  <a:tcPr marL="28575" marR="28575" marT="19050" marB="19050">
                    <a:lnL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2000">
                          <a:solidFill>
                            <a:srgbClr val="FFFFFF"/>
                          </a:solidFill>
                        </a:rPr>
                        <a:t>Determined by the production cost of one member of the swarm.</a:t>
                      </a:r>
                    </a:p>
                  </a:txBody>
                  <a:tcPr marL="28575" marR="28575" marT="19050" marB="19050">
                    <a:lnL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1950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2000">
                          <a:solidFill>
                            <a:srgbClr val="FFFFFF"/>
                          </a:solidFill>
                        </a:rPr>
                        <a:t> Autonomous</a:t>
                      </a:r>
                    </a:p>
                  </a:txBody>
                  <a:tcPr marL="28575" marR="28575" marT="19050" marB="19050">
                    <a:lnL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2000">
                          <a:solidFill>
                            <a:srgbClr val="FFFFFF"/>
                          </a:solidFill>
                        </a:rPr>
                        <a:t>The amount of human interaction needed for the swarm to function</a:t>
                      </a:r>
                    </a:p>
                  </a:txBody>
                  <a:tcPr marL="28575" marR="28575" marT="19050" marB="19050">
                    <a:lnL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1950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2000">
                          <a:solidFill>
                            <a:schemeClr val="lt1"/>
                          </a:solidFill>
                        </a:rPr>
                        <a:t> Mobile Underwater</a:t>
                      </a:r>
                    </a:p>
                  </a:txBody>
                  <a:tcPr marL="28575" marR="28575" marT="19050" marB="19050">
                    <a:lnL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2000">
                          <a:solidFill>
                            <a:schemeClr val="lt1"/>
                          </a:solidFill>
                        </a:rPr>
                        <a:t>The turn radius of each swarm member and how close the swarm member is to neutrally buoyant.</a:t>
                      </a:r>
                    </a:p>
                  </a:txBody>
                  <a:tcPr marL="28575" marR="28575" marT="19050" marB="19050">
                    <a:lnL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2000">
                          <a:solidFill>
                            <a:schemeClr val="lt1"/>
                          </a:solidFill>
                        </a:rPr>
                        <a:t> Durable</a:t>
                      </a:r>
                    </a:p>
                  </a:txBody>
                  <a:tcPr marL="28575" marR="28575" marT="19050" marB="19050">
                    <a:lnL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2000">
                          <a:solidFill>
                            <a:schemeClr val="lt1"/>
                          </a:solidFill>
                        </a:rPr>
                        <a:t>The amount of places that fail per swarm member.</a:t>
                      </a:r>
                    </a:p>
                  </a:txBody>
                  <a:tcPr marL="28575" marR="28575" marT="19050" marB="19050">
                    <a:lnL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1950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2000">
                          <a:solidFill>
                            <a:srgbClr val="FFFFFF"/>
                          </a:solidFill>
                        </a:rPr>
                        <a:t> Portability</a:t>
                      </a:r>
                    </a:p>
                  </a:txBody>
                  <a:tcPr marL="28575" marR="28575" marT="19050" marB="19050">
                    <a:lnL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2000" dirty="0">
                          <a:solidFill>
                            <a:srgbClr val="FFFFFF"/>
                          </a:solidFill>
                        </a:rPr>
                        <a:t>The perceived size and weight of each swarm member</a:t>
                      </a:r>
                    </a:p>
                  </a:txBody>
                  <a:tcPr marL="28575" marR="28575" marT="19050" marB="19050">
                    <a:lnL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Tm="10929">
    <p:cut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Shape 596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" smtClean="0">
                <a:sym typeface="Calibri"/>
              </a:rPr>
              <a:t>System Test Results </a:t>
            </a:r>
            <a:endParaRPr lang="en">
              <a:sym typeface="Calibri"/>
            </a:endParaRP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>
                <a:sym typeface="Calibri"/>
              </a:rPr>
              <a:t>Minimize cost</a:t>
            </a:r>
          </a:p>
          <a:p>
            <a:pPr lvl="0"/>
            <a:endParaRPr lang="en-US" dirty="0"/>
          </a:p>
        </p:txBody>
      </p:sp>
      <p:sp>
        <p:nvSpPr>
          <p:cNvPr id="597" name="Shape 597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>
                <a:sym typeface="Cantarell"/>
              </a:rPr>
              <a:pPr lvl="0"/>
              <a:t>37</a:t>
            </a:fld>
            <a:endParaRPr lang="en">
              <a:sym typeface="Cantarel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0640" y="1761065"/>
            <a:ext cx="4655759" cy="4795863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689600" y="6267450"/>
            <a:ext cx="1031876" cy="289478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 advTm="20575">
    <p:cut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Shape 605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" smtClean="0">
                <a:sym typeface="Calibri"/>
              </a:rPr>
              <a:t>System Test Results </a:t>
            </a:r>
            <a:endParaRPr lang="en">
              <a:sym typeface="Calibri"/>
            </a:endParaRPr>
          </a:p>
        </p:txBody>
      </p:sp>
      <p:sp>
        <p:nvSpPr>
          <p:cNvPr id="604" name="Shape 604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>
                <a:sym typeface="Calibri"/>
              </a:rPr>
              <a:t>Autonomous &amp; mobile underwater	</a:t>
            </a:r>
          </a:p>
        </p:txBody>
      </p:sp>
      <p:sp>
        <p:nvSpPr>
          <p:cNvPr id="606" name="Shape 606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>
                <a:sym typeface="Cantarell"/>
              </a:rPr>
              <a:pPr lvl="0"/>
              <a:t>38</a:t>
            </a:fld>
            <a:endParaRPr lang="en">
              <a:sym typeface="Cantarell"/>
            </a:endParaRPr>
          </a:p>
        </p:txBody>
      </p:sp>
      <p:pic>
        <p:nvPicPr>
          <p:cNvPr id="2" name="Forwar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9769" y="1834989"/>
            <a:ext cx="7744462" cy="4356260"/>
          </a:xfrm>
          <a:prstGeom prst="rect">
            <a:avLst/>
          </a:prstGeom>
        </p:spPr>
      </p:pic>
      <p:sp>
        <p:nvSpPr>
          <p:cNvPr id="6" name="Shape 537"/>
          <p:cNvSpPr txBox="1"/>
          <p:nvPr/>
        </p:nvSpPr>
        <p:spPr>
          <a:xfrm>
            <a:off x="1859308" y="6199751"/>
            <a:ext cx="5546034" cy="521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ctr">
              <a:buClr>
                <a:srgbClr val="EDEDED"/>
              </a:buClr>
              <a:buSzPct val="25000"/>
            </a:pPr>
            <a:r>
              <a:rPr lang="en-US" sz="18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https://</a:t>
            </a:r>
            <a:r>
              <a:rPr lang="en-US" sz="180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www.youtube.com/watch?v=wOSrQxpOtXE</a:t>
            </a:r>
            <a:endParaRPr lang="en-US" sz="1800" dirty="0" smtClean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 advTm="16599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  <p14:playEvt time="8615" objId="2"/>
        <p14:stopEvt time="16599" objId="2"/>
      </p14:showEvtLst>
    </p:ext>
  </p:extLs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Shape 61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" smtClean="0">
                <a:sym typeface="Calibri"/>
              </a:rPr>
              <a:t>System Test Results </a:t>
            </a:r>
            <a:endParaRPr lang="en">
              <a:sym typeface="Calibri"/>
            </a:endParaRPr>
          </a:p>
        </p:txBody>
      </p:sp>
      <p:sp>
        <p:nvSpPr>
          <p:cNvPr id="613" name="Shape 613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>
                <a:sym typeface="Calibri"/>
              </a:rPr>
              <a:t>Autonomous &amp; mobile underwater	</a:t>
            </a:r>
          </a:p>
        </p:txBody>
      </p:sp>
      <p:sp>
        <p:nvSpPr>
          <p:cNvPr id="612" name="Shape 612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>
                <a:sym typeface="Cantarell"/>
              </a:rPr>
              <a:pPr lvl="0"/>
              <a:t>39</a:t>
            </a:fld>
            <a:endParaRPr lang="en">
              <a:sym typeface="Cantarell"/>
            </a:endParaRPr>
          </a:p>
        </p:txBody>
      </p:sp>
      <p:pic>
        <p:nvPicPr>
          <p:cNvPr id="2" name="CalCircl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3072" y="1819655"/>
            <a:ext cx="7737856" cy="4352544"/>
          </a:xfrm>
          <a:prstGeom prst="rect">
            <a:avLst/>
          </a:prstGeom>
        </p:spPr>
      </p:pic>
      <p:sp>
        <p:nvSpPr>
          <p:cNvPr id="6" name="Shape 537"/>
          <p:cNvSpPr txBox="1"/>
          <p:nvPr/>
        </p:nvSpPr>
        <p:spPr>
          <a:xfrm>
            <a:off x="1859308" y="6199751"/>
            <a:ext cx="5546034" cy="521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ctr">
              <a:buClr>
                <a:srgbClr val="EDEDED"/>
              </a:buClr>
              <a:buSzPct val="25000"/>
            </a:pPr>
            <a:r>
              <a:rPr lang="en-US" sz="18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https://</a:t>
            </a:r>
            <a:r>
              <a:rPr lang="en-US" sz="180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www.youtube.com/watch?v=wOSrQxpOtXE</a:t>
            </a:r>
            <a:endParaRPr lang="en-US" sz="1800" dirty="0" smtClean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 advTm="33395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  <p14:playEvt time="28318" objId="2"/>
        <p14:stopEvt time="33395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 smtClean="0">
                <a:sym typeface="Calibri"/>
              </a:rPr>
              <a:t>Objectives and Metrics </a:t>
            </a:r>
            <a:endParaRPr lang="en" dirty="0">
              <a:sym typeface="Calibri"/>
            </a:endParaRPr>
          </a:p>
        </p:txBody>
      </p:sp>
      <p:sp>
        <p:nvSpPr>
          <p:cNvPr id="274" name="Shape 274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>
                <a:sym typeface="Cantarell"/>
              </a:rPr>
              <a:pPr lvl="0"/>
              <a:t>4</a:t>
            </a:fld>
            <a:endParaRPr lang="en">
              <a:sym typeface="Cantarell"/>
            </a:endParaRPr>
          </a:p>
        </p:txBody>
      </p:sp>
      <p:graphicFrame>
        <p:nvGraphicFramePr>
          <p:cNvPr id="275" name="Shape 275"/>
          <p:cNvGraphicFramePr/>
          <p:nvPr>
            <p:extLst>
              <p:ext uri="{D42A27DB-BD31-4B8C-83A1-F6EECF244321}">
                <p14:modId xmlns:p14="http://schemas.microsoft.com/office/powerpoint/2010/main" val="3239168195"/>
              </p:ext>
            </p:extLst>
          </p:nvPr>
        </p:nvGraphicFramePr>
        <p:xfrm>
          <a:off x="828900" y="1448137"/>
          <a:ext cx="7279350" cy="4356765"/>
        </p:xfrm>
        <a:graphic>
          <a:graphicData uri="http://schemas.openxmlformats.org/drawingml/2006/table">
            <a:tbl>
              <a:tblPr>
                <a:noFill/>
                <a:tableStyleId>{691469F3-D76C-453F-BD9B-62D11994B212}</a:tableStyleId>
              </a:tblPr>
              <a:tblGrid>
                <a:gridCol w="2658175"/>
                <a:gridCol w="4621175"/>
              </a:tblGrid>
              <a:tr h="459450"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2000" b="1" dirty="0">
                          <a:solidFill>
                            <a:srgbClr val="FFFFFF"/>
                          </a:solidFill>
                        </a:rPr>
                        <a:t>Objective</a:t>
                      </a:r>
                    </a:p>
                  </a:txBody>
                  <a:tcPr marL="28575" marR="28575" marT="19050" marB="19050" anchor="b">
                    <a:lnL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2000" b="1">
                          <a:solidFill>
                            <a:srgbClr val="FFFFFF"/>
                          </a:solidFill>
                        </a:rPr>
                        <a:t>Metric</a:t>
                      </a:r>
                    </a:p>
                  </a:txBody>
                  <a:tcPr marL="28575" marR="28575" marT="19050" marB="19050" anchor="b">
                    <a:lnL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1950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2000">
                          <a:solidFill>
                            <a:srgbClr val="FFFFFF"/>
                          </a:solidFill>
                        </a:rPr>
                        <a:t> Minimize Cost</a:t>
                      </a:r>
                    </a:p>
                  </a:txBody>
                  <a:tcPr marL="28575" marR="28575" marT="19050" marB="19050">
                    <a:lnL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2000">
                          <a:solidFill>
                            <a:srgbClr val="FFFFFF"/>
                          </a:solidFill>
                        </a:rPr>
                        <a:t>Determined by the production cost of one member of the swarm.</a:t>
                      </a:r>
                    </a:p>
                  </a:txBody>
                  <a:tcPr marL="28575" marR="28575" marT="19050" marB="19050">
                    <a:lnL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1950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2000">
                          <a:solidFill>
                            <a:srgbClr val="FFFFFF"/>
                          </a:solidFill>
                        </a:rPr>
                        <a:t> Autonomous</a:t>
                      </a:r>
                    </a:p>
                  </a:txBody>
                  <a:tcPr marL="28575" marR="28575" marT="19050" marB="19050">
                    <a:lnL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2000" dirty="0">
                          <a:solidFill>
                            <a:srgbClr val="FFFFFF"/>
                          </a:solidFill>
                        </a:rPr>
                        <a:t>The amount of human interaction needed for the swarm to </a:t>
                      </a:r>
                      <a:r>
                        <a:rPr lang="en" sz="2000" dirty="0" smtClean="0">
                          <a:solidFill>
                            <a:srgbClr val="FFFFFF"/>
                          </a:solidFill>
                        </a:rPr>
                        <a:t>function.</a:t>
                      </a:r>
                      <a:endParaRPr lang="en" sz="2000" dirty="0">
                        <a:solidFill>
                          <a:srgbClr val="FFFFFF"/>
                        </a:solidFill>
                      </a:endParaRPr>
                    </a:p>
                  </a:txBody>
                  <a:tcPr marL="28575" marR="28575" marT="19050" marB="19050">
                    <a:lnL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1950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2000">
                          <a:solidFill>
                            <a:schemeClr val="lt1"/>
                          </a:solidFill>
                        </a:rPr>
                        <a:t> Mobile Underwater</a:t>
                      </a:r>
                    </a:p>
                  </a:txBody>
                  <a:tcPr marL="28575" marR="28575" marT="19050" marB="19050">
                    <a:lnL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2000" dirty="0">
                          <a:solidFill>
                            <a:schemeClr val="lt1"/>
                          </a:solidFill>
                        </a:rPr>
                        <a:t>The turn radius of each swarm member and how close the swarm member is to neutrally buoyant.</a:t>
                      </a:r>
                    </a:p>
                  </a:txBody>
                  <a:tcPr marL="28575" marR="28575" marT="19050" marB="19050">
                    <a:lnL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2000">
                          <a:solidFill>
                            <a:schemeClr val="lt1"/>
                          </a:solidFill>
                        </a:rPr>
                        <a:t> Durable</a:t>
                      </a:r>
                    </a:p>
                  </a:txBody>
                  <a:tcPr marL="28575" marR="28575" marT="19050" marB="19050">
                    <a:lnL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2000" dirty="0">
                          <a:solidFill>
                            <a:schemeClr val="lt1"/>
                          </a:solidFill>
                        </a:rPr>
                        <a:t>The amount of places that fail per swarm member.</a:t>
                      </a:r>
                    </a:p>
                  </a:txBody>
                  <a:tcPr marL="28575" marR="28575" marT="19050" marB="19050">
                    <a:lnL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1950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2000" dirty="0">
                          <a:solidFill>
                            <a:srgbClr val="FFFFFF"/>
                          </a:solidFill>
                        </a:rPr>
                        <a:t> Portability</a:t>
                      </a:r>
                    </a:p>
                  </a:txBody>
                  <a:tcPr marL="28575" marR="28575" marT="19050" marB="19050">
                    <a:lnL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2000" dirty="0">
                          <a:solidFill>
                            <a:srgbClr val="FFFFFF"/>
                          </a:solidFill>
                        </a:rPr>
                        <a:t>The perceived size and weight of each swarm </a:t>
                      </a:r>
                      <a:r>
                        <a:rPr lang="en" sz="2000" dirty="0" smtClean="0">
                          <a:solidFill>
                            <a:srgbClr val="FFFFFF"/>
                          </a:solidFill>
                        </a:rPr>
                        <a:t>member.</a:t>
                      </a:r>
                      <a:endParaRPr lang="en" sz="2000" dirty="0">
                        <a:solidFill>
                          <a:srgbClr val="FFFFFF"/>
                        </a:solidFill>
                      </a:endParaRPr>
                    </a:p>
                  </a:txBody>
                  <a:tcPr marL="28575" marR="28575" marT="19050" marB="19050">
                    <a:lnL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Tm="16247">
    <p:cut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Shape 619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" smtClean="0">
                <a:sym typeface="Calibri"/>
              </a:rPr>
              <a:t>System Test Results </a:t>
            </a:r>
            <a:endParaRPr lang="en">
              <a:sym typeface="Calibri"/>
            </a:endParaRPr>
          </a:p>
        </p:txBody>
      </p:sp>
      <p:sp>
        <p:nvSpPr>
          <p:cNvPr id="618" name="Shape 618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" smtClean="0">
                <a:sym typeface="Calibri"/>
              </a:rPr>
              <a:t>Durable	</a:t>
            </a:r>
            <a:endParaRPr lang="en">
              <a:sym typeface="Calibri"/>
            </a:endParaRPr>
          </a:p>
        </p:txBody>
      </p:sp>
      <p:sp>
        <p:nvSpPr>
          <p:cNvPr id="620" name="Shape 620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>
                <a:sym typeface="Cantarell"/>
              </a:rPr>
              <a:pPr lvl="0"/>
              <a:t>40</a:t>
            </a:fld>
            <a:endParaRPr lang="en">
              <a:sym typeface="Cantarel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7990" y="2264470"/>
            <a:ext cx="7608021" cy="3430207"/>
          </a:xfrm>
          <a:prstGeom prst="rect">
            <a:avLst/>
          </a:prstGeom>
        </p:spPr>
      </p:pic>
    </p:spTree>
  </p:cSld>
  <p:clrMapOvr>
    <a:masterClrMapping/>
  </p:clrMapOvr>
  <p:transition spd="slow" advTm="31072">
    <p:cut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Shape 627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" smtClean="0">
                <a:sym typeface="Calibri"/>
              </a:rPr>
              <a:t>System Test Results </a:t>
            </a:r>
            <a:endParaRPr lang="en">
              <a:sym typeface="Calibri"/>
            </a:endParaRPr>
          </a:p>
        </p:txBody>
      </p:sp>
      <p:sp>
        <p:nvSpPr>
          <p:cNvPr id="626" name="Shape 626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" smtClean="0">
                <a:sym typeface="Calibri"/>
              </a:rPr>
              <a:t>Portability</a:t>
            </a:r>
          </a:p>
          <a:p>
            <a:pPr lvl="1"/>
            <a:r>
              <a:rPr lang="en" smtClean="0">
                <a:sym typeface="Calibri"/>
              </a:rPr>
              <a:t>35 cm long</a:t>
            </a:r>
          </a:p>
          <a:p>
            <a:pPr lvl="1"/>
            <a:r>
              <a:rPr lang="en" smtClean="0">
                <a:sym typeface="Calibri"/>
              </a:rPr>
              <a:t>12.5 cm tall at the sail</a:t>
            </a:r>
            <a:endParaRPr lang="en">
              <a:sym typeface="Calibri"/>
            </a:endParaRPr>
          </a:p>
        </p:txBody>
      </p:sp>
      <p:sp>
        <p:nvSpPr>
          <p:cNvPr id="628" name="Shape 628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>
                <a:sym typeface="Cantarell"/>
              </a:rPr>
              <a:pPr lvl="0"/>
              <a:t>41</a:t>
            </a:fld>
            <a:endParaRPr lang="en">
              <a:sym typeface="Cantarell"/>
            </a:endParaRPr>
          </a:p>
        </p:txBody>
      </p:sp>
      <p:pic>
        <p:nvPicPr>
          <p:cNvPr id="629" name="Shape 629"/>
          <p:cNvPicPr preferRelativeResize="0"/>
          <p:nvPr/>
        </p:nvPicPr>
        <p:blipFill rotWithShape="1">
          <a:blip r:embed="rId3">
            <a:alphaModFix/>
          </a:blip>
          <a:srcRect l="5231" t="7462" b="25665"/>
          <a:stretch/>
        </p:blipFill>
        <p:spPr>
          <a:xfrm>
            <a:off x="2188675" y="3268087"/>
            <a:ext cx="4836499" cy="255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31019">
    <p:cut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 txBox="1">
            <a:spLocks noGrp="1"/>
          </p:cNvSpPr>
          <p:nvPr>
            <p:ph type="ctrTitle"/>
          </p:nvPr>
        </p:nvSpPr>
        <p:spPr>
          <a:xfrm>
            <a:off x="275900" y="1406500"/>
            <a:ext cx="8563500" cy="21464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buClr>
                <a:srgbClr val="E2E2E2"/>
              </a:buClr>
              <a:buSzPct val="25000"/>
              <a:buFont typeface="Calibri"/>
              <a:buNone/>
            </a:pPr>
            <a:r>
              <a:rPr lang="en" sz="48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Autonomous Underwater Robots </a:t>
            </a:r>
            <a:br>
              <a:rPr lang="en" sz="48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" sz="48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4800" dirty="0"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" sz="48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 Presentation</a:t>
            </a:r>
          </a:p>
        </p:txBody>
      </p:sp>
      <p:pic>
        <p:nvPicPr>
          <p:cNvPr id="251" name="Shape 2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79974" y="4572396"/>
            <a:ext cx="1478100" cy="141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Shape 252"/>
          <p:cNvSpPr txBox="1"/>
          <p:nvPr/>
        </p:nvSpPr>
        <p:spPr>
          <a:xfrm>
            <a:off x="685800" y="3189000"/>
            <a:ext cx="7772400" cy="2572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Calibri"/>
              <a:buNone/>
            </a:pPr>
            <a:r>
              <a:rPr lang="en" sz="2400" b="0" i="0" u="none" strike="noStrike" cap="none" baseline="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RYAN LIPSKI, CAMERON PUTZ, AND NICK SIKKEMA</a:t>
            </a:r>
          </a:p>
          <a:p>
            <a:pPr marL="0" marR="0" lvl="0" indent="0" algn="l" rtl="0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Calibri"/>
              <a:buNone/>
            </a:pPr>
            <a:r>
              <a:rPr lang="en" sz="2400" b="0" i="0" u="none" strike="noStrike" cap="none" baseline="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ADVISOR: DR. JOSEPH DRISCO</a:t>
            </a:r>
            <a:r>
              <a:rPr lang="en" sz="2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r>
              <a:rPr lang="en" sz="2400" b="0" i="0" u="none" strike="noStrike" cap="none" baseline="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</a:p>
          <a:p>
            <a:pPr marL="0" marR="0" lvl="0" indent="0" algn="l" rtl="0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Clr>
                <a:schemeClr val="accent1"/>
              </a:buClr>
              <a:buFont typeface="Calibri"/>
              <a:buNone/>
            </a:pPr>
            <a:endParaRPr sz="1200" b="0" i="0" u="none" strike="noStrike" cap="none" baseline="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Calibri"/>
              <a:buNone/>
            </a:pPr>
            <a:r>
              <a:rPr lang="en" sz="2400" b="0" i="0" u="none" strike="noStrike" cap="none" baseline="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DEPARTMENT OF ELECTRICAL AND COMPUTER ENGINEERING, BRADLEY UNIVERSITY</a:t>
            </a:r>
          </a:p>
          <a:p>
            <a:pPr marL="0" marR="0" lvl="0" indent="0" algn="l" rtl="0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Clr>
                <a:schemeClr val="accent1"/>
              </a:buClr>
              <a:buFont typeface="Calibri"/>
              <a:buNone/>
            </a:pPr>
            <a:endParaRPr sz="1200" b="0" i="0" u="none" strike="noStrike" cap="none" baseline="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2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APRIL</a:t>
            </a:r>
            <a:r>
              <a:rPr lang="en" sz="2400" b="0" i="0" u="none" strike="noStrike" cap="none" baseline="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r>
              <a:rPr lang="en" sz="2400" b="0" i="0" u="none" strike="noStrike" cap="none" baseline="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, 201</a:t>
            </a:r>
            <a:r>
              <a:rPr lang="en" sz="2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</a:p>
          <a:p>
            <a:pPr marL="0" marR="0" lvl="0" indent="0" algn="l" rtl="0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/>
              <a:buNone/>
            </a:pPr>
            <a:endParaRPr sz="2800" b="0" i="0" u="none" strike="noStrike" cap="none" baseline="0" dirty="0">
              <a:solidFill>
                <a:srgbClr val="000000"/>
              </a:solidFill>
              <a:latin typeface="Cantarell"/>
              <a:ea typeface="Cantarell"/>
              <a:cs typeface="Cantarell"/>
              <a:sym typeface="Cantarell"/>
            </a:endParaRPr>
          </a:p>
        </p:txBody>
      </p:sp>
    </p:spTree>
    <p:extLst>
      <p:ext uri="{BB962C8B-B14F-4D97-AF65-F5344CB8AC3E}">
        <p14:creationId xmlns:p14="http://schemas.microsoft.com/office/powerpoint/2010/main" val="1022602327"/>
      </p:ext>
    </p:extLst>
  </p:cSld>
  <p:clrMapOvr>
    <a:masterClrMapping/>
  </p:clrMapOvr>
  <p:transition spd="slow" advTm="12199">
    <p:cut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Shape 64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" smtClean="0">
                <a:sym typeface="Cantarell"/>
              </a:rPr>
              <a:t>References</a:t>
            </a:r>
            <a:endParaRPr lang="en">
              <a:sym typeface="Cantarell"/>
            </a:endParaRPr>
          </a:p>
        </p:txBody>
      </p:sp>
      <p:sp>
        <p:nvSpPr>
          <p:cNvPr id="643" name="Shape 643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3152" indent="0">
              <a:buNone/>
            </a:pPr>
            <a:r>
              <a:rPr lang="en-US" sz="1600" dirty="0" smtClean="0">
                <a:sym typeface="Calibri"/>
              </a:rPr>
              <a:t>[1] E. Yong, Wired</a:t>
            </a:r>
            <a:r>
              <a:rPr lang="en-US" sz="1600" dirty="0">
                <a:sym typeface="Calibri"/>
              </a:rPr>
              <a:t>.</a:t>
            </a:r>
            <a:r>
              <a:rPr lang="en-US" sz="1600" dirty="0" smtClean="0">
                <a:sym typeface="Calibri"/>
              </a:rPr>
              <a:t> (2013). </a:t>
            </a:r>
            <a:r>
              <a:rPr lang="en-US" sz="1600" i="1" dirty="0">
                <a:sym typeface="Calibri"/>
              </a:rPr>
              <a:t>How the Science of Swarms Can Help Us Fight Cancer and Predict the Future </a:t>
            </a:r>
            <a:r>
              <a:rPr lang="en-US" sz="1600" dirty="0" smtClean="0">
                <a:sym typeface="Calibri"/>
              </a:rPr>
              <a:t>[Online]. Available: http://www.wired.com/2013/03/powers-of-swarms/all/</a:t>
            </a:r>
          </a:p>
          <a:p>
            <a:pPr marL="73152" indent="0">
              <a:buNone/>
            </a:pPr>
            <a:r>
              <a:rPr lang="en-US" sz="1600" dirty="0" smtClean="0">
                <a:sym typeface="Calibri"/>
              </a:rPr>
              <a:t>[</a:t>
            </a:r>
            <a:r>
              <a:rPr lang="en-US" sz="1600" dirty="0">
                <a:sym typeface="Calibri"/>
              </a:rPr>
              <a:t>2</a:t>
            </a:r>
            <a:r>
              <a:rPr lang="en-US" sz="1600" dirty="0" smtClean="0">
                <a:sym typeface="Calibri"/>
              </a:rPr>
              <a:t>] </a:t>
            </a:r>
            <a:r>
              <a:rPr lang="en-US" sz="1600" i="1" dirty="0" err="1" smtClean="0"/>
              <a:t>CoCoRo</a:t>
            </a:r>
            <a:r>
              <a:rPr lang="en-US" sz="1600" i="1" dirty="0" smtClean="0"/>
              <a:t> </a:t>
            </a:r>
            <a:r>
              <a:rPr lang="en-US" sz="1600" i="1" dirty="0"/>
              <a:t>Largest AUV swarm </a:t>
            </a:r>
            <a:r>
              <a:rPr lang="en-US" sz="1600" i="1" dirty="0" smtClean="0"/>
              <a:t>2013</a:t>
            </a:r>
            <a:r>
              <a:rPr lang="en-US" sz="1600" dirty="0"/>
              <a:t> </a:t>
            </a:r>
            <a:r>
              <a:rPr lang="en-US" sz="1600" i="1" dirty="0" smtClean="0"/>
              <a:t>(2013, May 29)</a:t>
            </a:r>
            <a:r>
              <a:rPr lang="en-US" sz="1600" dirty="0"/>
              <a:t> [Online]. </a:t>
            </a:r>
            <a:r>
              <a:rPr lang="en-US" sz="1600" dirty="0" smtClean="0"/>
              <a:t>Available: </a:t>
            </a:r>
            <a:r>
              <a:rPr lang="en-US" sz="1600" dirty="0" smtClean="0">
                <a:sym typeface="Calibri"/>
              </a:rPr>
              <a:t>https</a:t>
            </a:r>
            <a:r>
              <a:rPr lang="en-US" sz="1600" dirty="0">
                <a:sym typeface="Calibri"/>
              </a:rPr>
              <a:t>://</a:t>
            </a:r>
            <a:r>
              <a:rPr lang="en-US" sz="1600" dirty="0" smtClean="0">
                <a:sym typeface="Calibri"/>
              </a:rPr>
              <a:t>www.youtube.com/watch?v=Hjkmm13Scm4</a:t>
            </a:r>
          </a:p>
          <a:p>
            <a:pPr marL="73152" indent="0">
              <a:buNone/>
            </a:pPr>
            <a:r>
              <a:rPr lang="en-US" sz="1600" dirty="0" smtClean="0">
                <a:sym typeface="Calibri"/>
              </a:rPr>
              <a:t>[3] </a:t>
            </a:r>
            <a:r>
              <a:rPr lang="en-US" sz="1600" i="1" dirty="0" err="1" smtClean="0">
                <a:sym typeface="Calibri"/>
              </a:rPr>
              <a:t>CoCoRo</a:t>
            </a:r>
            <a:r>
              <a:rPr lang="en-US" sz="1600" i="1" dirty="0" smtClean="0">
                <a:sym typeface="Calibri"/>
              </a:rPr>
              <a:t> swarm of underwater Robots (</a:t>
            </a:r>
            <a:r>
              <a:rPr lang="en-US" sz="1600" i="1" dirty="0" err="1" smtClean="0">
                <a:sym typeface="Calibri"/>
              </a:rPr>
              <a:t>n.d.</a:t>
            </a:r>
            <a:r>
              <a:rPr lang="en-US" sz="1600" i="1" dirty="0" smtClean="0">
                <a:sym typeface="Calibri"/>
              </a:rPr>
              <a:t>)</a:t>
            </a:r>
            <a:r>
              <a:rPr lang="en-US" sz="1600" dirty="0" smtClean="0">
                <a:sym typeface="Calibri"/>
              </a:rPr>
              <a:t> [Online]. Available: i.ytimg.com/vi/</a:t>
            </a:r>
            <a:r>
              <a:rPr lang="en-US" sz="1600" dirty="0" err="1" smtClean="0">
                <a:sym typeface="Calibri"/>
              </a:rPr>
              <a:t>XUk-qLfiwlc</a:t>
            </a:r>
            <a:r>
              <a:rPr lang="en-US" sz="1600" dirty="0" smtClean="0">
                <a:sym typeface="Calibri"/>
              </a:rPr>
              <a:t>/0.jpg </a:t>
            </a:r>
            <a:endParaRPr lang="en-US" sz="1600" dirty="0">
              <a:sym typeface="Calibri"/>
            </a:endParaRPr>
          </a:p>
          <a:p>
            <a:pPr marL="73152" indent="0">
              <a:buNone/>
            </a:pPr>
            <a:r>
              <a:rPr lang="en-US" sz="1600" dirty="0" smtClean="0">
                <a:sym typeface="Calibri"/>
              </a:rPr>
              <a:t>[4] </a:t>
            </a:r>
            <a:r>
              <a:rPr lang="en-US" sz="1600" dirty="0"/>
              <a:t>H. </a:t>
            </a:r>
            <a:r>
              <a:rPr lang="en-US" sz="1600" dirty="0" err="1"/>
              <a:t>Brundage</a:t>
            </a:r>
            <a:r>
              <a:rPr lang="en-US" sz="1600" dirty="0"/>
              <a:t>. “Designing a Wireless Underwater Optical Communication System” </a:t>
            </a:r>
            <a:r>
              <a:rPr lang="en-US" sz="1600" dirty="0" smtClean="0"/>
              <a:t>unpublished.</a:t>
            </a:r>
            <a:r>
              <a:rPr lang="en-US" sz="1600" dirty="0" smtClean="0">
                <a:sym typeface="Calibri"/>
              </a:rPr>
              <a:t> </a:t>
            </a:r>
          </a:p>
          <a:p>
            <a:pPr marL="73152" indent="0">
              <a:buNone/>
            </a:pPr>
            <a:r>
              <a:rPr lang="en-US" sz="1600" dirty="0" smtClean="0">
                <a:sym typeface="Cantarell"/>
              </a:rPr>
              <a:t>[5] </a:t>
            </a:r>
            <a:r>
              <a:rPr lang="en-US" sz="1600" i="1" dirty="0" smtClean="0">
                <a:sym typeface="Cantarell"/>
              </a:rPr>
              <a:t>Silicon </a:t>
            </a:r>
            <a:r>
              <a:rPr lang="en-US" sz="1600" i="1" dirty="0">
                <a:sym typeface="Cantarell"/>
              </a:rPr>
              <a:t>Photodiode for the Visible Spectral </a:t>
            </a:r>
            <a:r>
              <a:rPr lang="en-US" sz="1600" i="1" dirty="0" smtClean="0">
                <a:sym typeface="Cantarell"/>
              </a:rPr>
              <a:t>Range </a:t>
            </a:r>
            <a:r>
              <a:rPr lang="en-US" sz="1600" dirty="0" smtClean="0">
                <a:sym typeface="Cantarell"/>
              </a:rPr>
              <a:t>(2014, Jan 10) [Online]. </a:t>
            </a:r>
            <a:r>
              <a:rPr lang="en-US" sz="1600" dirty="0">
                <a:sym typeface="Cantarell"/>
              </a:rPr>
              <a:t>Available: </a:t>
            </a:r>
            <a:r>
              <a:rPr lang="en-US" sz="1600" dirty="0" smtClean="0">
                <a:sym typeface="Cantarell"/>
              </a:rPr>
              <a:t>http</a:t>
            </a:r>
            <a:r>
              <a:rPr lang="en-US" sz="1600" dirty="0">
                <a:sym typeface="Cantarell"/>
              </a:rPr>
              <a:t>://</a:t>
            </a:r>
            <a:r>
              <a:rPr lang="en-US" sz="1600" dirty="0" smtClean="0">
                <a:sym typeface="Cantarell"/>
              </a:rPr>
              <a:t>www.osram-os.com/Graphics/XPic3/00101632_0.pdf</a:t>
            </a:r>
          </a:p>
          <a:p>
            <a:pPr marL="73152" indent="0">
              <a:buNone/>
            </a:pPr>
            <a:r>
              <a:rPr lang="en-US" sz="1600" dirty="0" smtClean="0">
                <a:sym typeface="Cantarell"/>
              </a:rPr>
              <a:t>[6] </a:t>
            </a:r>
            <a:r>
              <a:rPr lang="en-US" sz="1600" i="1" dirty="0" smtClean="0">
                <a:sym typeface="Cantarell"/>
              </a:rPr>
              <a:t>RGB </a:t>
            </a:r>
            <a:r>
              <a:rPr lang="en-US" sz="1600" i="1" dirty="0">
                <a:sym typeface="Cantarell"/>
              </a:rPr>
              <a:t>Color Light Sensor Surface – </a:t>
            </a:r>
            <a:r>
              <a:rPr lang="en-US" sz="1600" i="1" dirty="0" smtClean="0">
                <a:sym typeface="Cantarell"/>
              </a:rPr>
              <a:t>Mount</a:t>
            </a:r>
            <a:r>
              <a:rPr lang="en-US" sz="1600" dirty="0">
                <a:sym typeface="Cantarell"/>
              </a:rPr>
              <a:t> </a:t>
            </a:r>
            <a:r>
              <a:rPr lang="en-US" sz="1600" dirty="0" smtClean="0">
                <a:sym typeface="Cantarell"/>
              </a:rPr>
              <a:t>(2012) [Online]. Available: http</a:t>
            </a:r>
            <a:r>
              <a:rPr lang="en-US" sz="1600" dirty="0">
                <a:sym typeface="Cantarell"/>
              </a:rPr>
              <a:t>://www.everlight.com/file/ProductFile/201407061648128798.pdf </a:t>
            </a:r>
            <a:endParaRPr lang="en-US" sz="1600" dirty="0" smtClean="0">
              <a:sym typeface="Cantarell"/>
            </a:endParaRPr>
          </a:p>
          <a:p>
            <a:pPr marL="73152" indent="0">
              <a:buNone/>
            </a:pPr>
            <a:r>
              <a:rPr lang="en-US" sz="1600" dirty="0" smtClean="0">
                <a:sym typeface="Cantarell"/>
              </a:rPr>
              <a:t>[7] K. Bigelow (2014). </a:t>
            </a:r>
            <a:r>
              <a:rPr lang="en-US" sz="1600" i="1" dirty="0" smtClean="0">
                <a:sym typeface="Cantarell"/>
              </a:rPr>
              <a:t>The </a:t>
            </a:r>
            <a:r>
              <a:rPr lang="en-US" sz="1600" i="1" dirty="0">
                <a:sym typeface="Cantarell"/>
              </a:rPr>
              <a:t>555 Timer </a:t>
            </a:r>
            <a:r>
              <a:rPr lang="en-US" sz="1600" i="1" dirty="0" smtClean="0">
                <a:sym typeface="Cantarell"/>
              </a:rPr>
              <a:t>IC </a:t>
            </a:r>
            <a:r>
              <a:rPr lang="en-US" sz="1600" dirty="0">
                <a:sym typeface="Cantarell"/>
              </a:rPr>
              <a:t>[Online]. </a:t>
            </a:r>
            <a:r>
              <a:rPr lang="en-US" sz="1600" dirty="0" smtClean="0">
                <a:sym typeface="Cantarell"/>
              </a:rPr>
              <a:t>Available</a:t>
            </a:r>
            <a:r>
              <a:rPr lang="en-US" sz="1600" dirty="0">
                <a:sym typeface="Cantarell"/>
              </a:rPr>
              <a:t>: http://www.play-hookey.com/digital/555/timer_555.html</a:t>
            </a:r>
          </a:p>
          <a:p>
            <a:pPr marL="73152" indent="0">
              <a:buNone/>
            </a:pPr>
            <a:r>
              <a:rPr lang="en-US" sz="1600" dirty="0" smtClean="0">
                <a:sym typeface="Cantarell"/>
              </a:rPr>
              <a:t>[8] </a:t>
            </a:r>
            <a:r>
              <a:rPr lang="en-US" sz="1600" i="1" dirty="0" err="1"/>
              <a:t>LiPo</a:t>
            </a:r>
            <a:r>
              <a:rPr lang="en-US" sz="1600" i="1" dirty="0"/>
              <a:t> Vs NiMH Batteries, </a:t>
            </a:r>
            <a:r>
              <a:rPr lang="en-US" sz="1600" i="1" dirty="0" err="1"/>
              <a:t>Lipo</a:t>
            </a:r>
            <a:r>
              <a:rPr lang="en-US" sz="1600" i="1" dirty="0"/>
              <a:t> </a:t>
            </a:r>
            <a:r>
              <a:rPr lang="en-US" sz="1600" i="1" dirty="0" smtClean="0"/>
              <a:t>Manufacturer </a:t>
            </a:r>
            <a:r>
              <a:rPr lang="en-US" sz="1600" dirty="0" smtClean="0"/>
              <a:t>(2014 Mar.) [Online]. </a:t>
            </a:r>
            <a:r>
              <a:rPr lang="en-US" sz="1600" dirty="0">
                <a:sym typeface="Cantarell"/>
              </a:rPr>
              <a:t>Available:</a:t>
            </a:r>
            <a:r>
              <a:rPr lang="en-US" sz="1600" dirty="0" smtClean="0"/>
              <a:t> </a:t>
            </a:r>
            <a:r>
              <a:rPr lang="en-US" sz="1600" dirty="0"/>
              <a:t>http://</a:t>
            </a:r>
            <a:r>
              <a:rPr lang="en-US" sz="1600" dirty="0" smtClean="0"/>
              <a:t>lipomanufacturer.blogspot.com/2014/03/lipo-vs-nimh-batteries.html</a:t>
            </a:r>
            <a:endParaRPr lang="en-US" sz="1600" dirty="0"/>
          </a:p>
        </p:txBody>
      </p:sp>
      <p:sp>
        <p:nvSpPr>
          <p:cNvPr id="644" name="Shape 644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>
                <a:sym typeface="Cantarell"/>
              </a:rPr>
              <a:pPr lvl="0"/>
              <a:t>43</a:t>
            </a:fld>
            <a:endParaRPr lang="en">
              <a:sym typeface="Cantarell"/>
            </a:endParaRPr>
          </a:p>
        </p:txBody>
      </p:sp>
    </p:spTree>
  </p:cSld>
  <p:clrMapOvr>
    <a:masterClrMapping/>
  </p:clrMapOvr>
  <p:transition spd="slow" advTm="2490">
    <p:cut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Shape 64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" dirty="0" smtClean="0">
                <a:sym typeface="Cantarell"/>
              </a:rPr>
              <a:t>References Continued</a:t>
            </a:r>
            <a:endParaRPr lang="en" dirty="0">
              <a:sym typeface="Cantarell"/>
            </a:endParaRPr>
          </a:p>
        </p:txBody>
      </p:sp>
      <p:sp>
        <p:nvSpPr>
          <p:cNvPr id="643" name="Shape 643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3152" indent="0">
              <a:buNone/>
            </a:pPr>
            <a:r>
              <a:rPr lang="en-US" sz="1600" dirty="0" smtClean="0">
                <a:sym typeface="Cantarell"/>
              </a:rPr>
              <a:t>[9] </a:t>
            </a:r>
            <a:r>
              <a:rPr lang="en-US" sz="1600" i="1" dirty="0" err="1">
                <a:sym typeface="Cantarell"/>
              </a:rPr>
              <a:t>Pololu</a:t>
            </a:r>
            <a:r>
              <a:rPr lang="en-US" sz="1600" i="1" dirty="0">
                <a:sym typeface="Cantarell"/>
              </a:rPr>
              <a:t> 5V Step-Up Voltage Regulator </a:t>
            </a:r>
            <a:r>
              <a:rPr lang="en-US" sz="1600" i="1" dirty="0" smtClean="0">
                <a:sym typeface="Cantarell"/>
              </a:rPr>
              <a:t>U3V12F5</a:t>
            </a:r>
            <a:r>
              <a:rPr lang="en-US" sz="1600" i="1" dirty="0">
                <a:sym typeface="Cantarell"/>
              </a:rPr>
              <a:t> </a:t>
            </a:r>
            <a:r>
              <a:rPr lang="en-US" sz="1600" dirty="0" smtClean="0">
                <a:sym typeface="Cantarell"/>
              </a:rPr>
              <a:t>(</a:t>
            </a:r>
            <a:r>
              <a:rPr lang="en-US" sz="1600" dirty="0" err="1" smtClean="0">
                <a:sym typeface="Cantarell"/>
              </a:rPr>
              <a:t>n.d.</a:t>
            </a:r>
            <a:r>
              <a:rPr lang="en-US" sz="1600" dirty="0" smtClean="0">
                <a:sym typeface="Cantarell"/>
              </a:rPr>
              <a:t>) [Online]. </a:t>
            </a:r>
            <a:r>
              <a:rPr lang="en-US" sz="1600" dirty="0">
                <a:sym typeface="Cantarell"/>
              </a:rPr>
              <a:t>Available: </a:t>
            </a:r>
            <a:r>
              <a:rPr lang="en-US" sz="1600" dirty="0" smtClean="0">
                <a:sym typeface="Cantarell"/>
              </a:rPr>
              <a:t>https</a:t>
            </a:r>
            <a:r>
              <a:rPr lang="en-US" sz="1600" dirty="0">
                <a:sym typeface="Cantarell"/>
              </a:rPr>
              <a:t>://</a:t>
            </a:r>
            <a:r>
              <a:rPr lang="en-US" sz="1600" dirty="0" smtClean="0">
                <a:sym typeface="Cantarell"/>
              </a:rPr>
              <a:t>www.pololu.com/product/2115</a:t>
            </a:r>
          </a:p>
          <a:p>
            <a:pPr marL="73152" indent="0">
              <a:buNone/>
            </a:pPr>
            <a:r>
              <a:rPr lang="en-US" sz="1600" dirty="0" smtClean="0">
                <a:sym typeface="Cantarell"/>
              </a:rPr>
              <a:t>[</a:t>
            </a:r>
            <a:r>
              <a:rPr lang="en-US" sz="1600" dirty="0">
                <a:sym typeface="Cantarell"/>
              </a:rPr>
              <a:t>10] </a:t>
            </a:r>
            <a:r>
              <a:rPr lang="en-US" sz="1600" i="1" dirty="0" smtClean="0">
                <a:sym typeface="Cantarell"/>
              </a:rPr>
              <a:t>DRV8830</a:t>
            </a:r>
            <a:r>
              <a:rPr lang="en-US" sz="1600" dirty="0" smtClean="0">
                <a:sym typeface="Cantarell"/>
              </a:rPr>
              <a:t> (</a:t>
            </a:r>
            <a:r>
              <a:rPr lang="en-US" sz="1600" dirty="0" err="1" smtClean="0">
                <a:sym typeface="Cantarell"/>
              </a:rPr>
              <a:t>n.d.</a:t>
            </a:r>
            <a:r>
              <a:rPr lang="en-US" sz="1600" dirty="0" smtClean="0">
                <a:sym typeface="Cantarell"/>
              </a:rPr>
              <a:t>) [Online]. Available: </a:t>
            </a:r>
            <a:r>
              <a:rPr lang="en-US" sz="1600" dirty="0">
                <a:sym typeface="Calibri"/>
              </a:rPr>
              <a:t>http://</a:t>
            </a:r>
            <a:r>
              <a:rPr lang="en-US" sz="1600" dirty="0" smtClean="0">
                <a:sym typeface="Calibri"/>
              </a:rPr>
              <a:t>www.ti.com/product/drv8830</a:t>
            </a:r>
          </a:p>
          <a:p>
            <a:pPr marL="73152" indent="0">
              <a:buNone/>
            </a:pPr>
            <a:r>
              <a:rPr lang="en-US" sz="1600" dirty="0" smtClean="0">
                <a:sym typeface="Calibri"/>
              </a:rPr>
              <a:t>[11] </a:t>
            </a:r>
            <a:r>
              <a:rPr lang="en-US" sz="1600" i="1" dirty="0" err="1">
                <a:sym typeface="Cantarell"/>
              </a:rPr>
              <a:t>Pololu</a:t>
            </a:r>
            <a:r>
              <a:rPr lang="en-US" sz="1600" i="1" dirty="0">
                <a:sym typeface="Cantarell"/>
              </a:rPr>
              <a:t> LSM303D 3D Compass and Accelerometer Carrier with Voltage </a:t>
            </a:r>
            <a:r>
              <a:rPr lang="en-US" sz="1600" i="1" dirty="0" smtClean="0">
                <a:sym typeface="Cantarell"/>
              </a:rPr>
              <a:t>Regulator</a:t>
            </a:r>
            <a:r>
              <a:rPr lang="en-US" sz="1600" i="1" dirty="0">
                <a:sym typeface="Cantarell"/>
              </a:rPr>
              <a:t> </a:t>
            </a:r>
            <a:r>
              <a:rPr lang="en-US" sz="1600" dirty="0">
                <a:sym typeface="Cantarell"/>
              </a:rPr>
              <a:t>(</a:t>
            </a:r>
            <a:r>
              <a:rPr lang="en-US" sz="1600" dirty="0" err="1">
                <a:sym typeface="Cantarell"/>
              </a:rPr>
              <a:t>n.d</a:t>
            </a:r>
            <a:r>
              <a:rPr lang="en-US" sz="1600" dirty="0" err="1" smtClean="0">
                <a:sym typeface="Cantarell"/>
              </a:rPr>
              <a:t>.</a:t>
            </a:r>
            <a:r>
              <a:rPr lang="en-US" sz="1600" dirty="0" smtClean="0">
                <a:sym typeface="Cantarell"/>
              </a:rPr>
              <a:t>) [Online]. </a:t>
            </a:r>
            <a:r>
              <a:rPr lang="en-US" sz="1600" dirty="0">
                <a:sym typeface="Cantarell"/>
              </a:rPr>
              <a:t>Available:</a:t>
            </a:r>
            <a:r>
              <a:rPr lang="en-US" sz="1600" dirty="0" smtClean="0">
                <a:sym typeface="Cantarell"/>
              </a:rPr>
              <a:t> </a:t>
            </a:r>
            <a:r>
              <a:rPr lang="en-US" sz="1600" dirty="0">
                <a:sym typeface="Cantarell"/>
              </a:rPr>
              <a:t>https://</a:t>
            </a:r>
            <a:r>
              <a:rPr lang="en-US" sz="1600" dirty="0" smtClean="0">
                <a:sym typeface="Cantarell"/>
              </a:rPr>
              <a:t>www.pololu.com/product/2127 </a:t>
            </a:r>
          </a:p>
          <a:p>
            <a:pPr marL="73152" indent="0">
              <a:buNone/>
            </a:pPr>
            <a:r>
              <a:rPr lang="en-US" sz="1600" dirty="0" smtClean="0">
                <a:sym typeface="Calibri"/>
              </a:rPr>
              <a:t>[</a:t>
            </a:r>
            <a:r>
              <a:rPr lang="en-US" sz="1600" dirty="0">
                <a:sym typeface="Calibri"/>
              </a:rPr>
              <a:t>12] </a:t>
            </a:r>
            <a:r>
              <a:rPr lang="en-US" sz="1600" i="1" dirty="0" err="1">
                <a:sym typeface="Calibri"/>
              </a:rPr>
              <a:t>Tenergy</a:t>
            </a:r>
            <a:r>
              <a:rPr lang="en-US" sz="1600" i="1" dirty="0">
                <a:sym typeface="Calibri"/>
              </a:rPr>
              <a:t> Premium 1.2V 2500mAh Ni-MH AA Rechargeable </a:t>
            </a:r>
            <a:r>
              <a:rPr lang="en-US" sz="1600" i="1" dirty="0" smtClean="0">
                <a:sym typeface="Calibri"/>
              </a:rPr>
              <a:t>Battery</a:t>
            </a:r>
            <a:r>
              <a:rPr lang="en-US" sz="1600" dirty="0" smtClean="0">
                <a:sym typeface="Calibri"/>
              </a:rPr>
              <a:t>, </a:t>
            </a:r>
            <a:r>
              <a:rPr lang="en-US" sz="1600" dirty="0">
                <a:sym typeface="Cantarell"/>
              </a:rPr>
              <a:t>(</a:t>
            </a:r>
            <a:r>
              <a:rPr lang="en-US" sz="1600" dirty="0" err="1">
                <a:sym typeface="Cantarell"/>
              </a:rPr>
              <a:t>n.d</a:t>
            </a:r>
            <a:r>
              <a:rPr lang="en-US" sz="1600" dirty="0" err="1" smtClean="0">
                <a:sym typeface="Cantarell"/>
              </a:rPr>
              <a:t>.</a:t>
            </a:r>
            <a:r>
              <a:rPr lang="en-US" sz="1600" dirty="0" smtClean="0">
                <a:sym typeface="Cantarell"/>
              </a:rPr>
              <a:t>)</a:t>
            </a:r>
            <a:r>
              <a:rPr lang="en-US" sz="1600" dirty="0" smtClean="0">
                <a:sym typeface="Calibri"/>
              </a:rPr>
              <a:t> </a:t>
            </a:r>
            <a:r>
              <a:rPr lang="en-US" sz="1600" dirty="0">
                <a:sym typeface="Calibri"/>
              </a:rPr>
              <a:t>[Online</a:t>
            </a:r>
            <a:r>
              <a:rPr lang="en-US" sz="1600" dirty="0" smtClean="0">
                <a:sym typeface="Calibri"/>
              </a:rPr>
              <a:t>]. </a:t>
            </a:r>
            <a:r>
              <a:rPr lang="en-US" sz="1600" dirty="0">
                <a:sym typeface="Calibri"/>
              </a:rPr>
              <a:t>Available: http://www.tenergy.com/10320</a:t>
            </a:r>
          </a:p>
          <a:p>
            <a:pPr marL="73152" indent="0">
              <a:buNone/>
            </a:pPr>
            <a:r>
              <a:rPr lang="en-US" sz="1600" dirty="0" smtClean="0">
                <a:sym typeface="Cantarell"/>
              </a:rPr>
              <a:t>[13] </a:t>
            </a:r>
            <a:r>
              <a:rPr lang="en-US" sz="1600" i="1" dirty="0">
                <a:sym typeface="Cantarell"/>
              </a:rPr>
              <a:t>Integrated Silicon Pressure Sensor On-Chip Signal Conditioned,  Temperature Compensated and </a:t>
            </a:r>
            <a:r>
              <a:rPr lang="en-US" sz="1600" i="1" dirty="0" smtClean="0">
                <a:sym typeface="Cantarell"/>
              </a:rPr>
              <a:t>Calibrated </a:t>
            </a:r>
            <a:r>
              <a:rPr lang="en-US" sz="1600" dirty="0" smtClean="0">
                <a:sym typeface="Cantarell"/>
              </a:rPr>
              <a:t>(2012, Oct.) [Online]. </a:t>
            </a:r>
            <a:r>
              <a:rPr lang="en-US" sz="1600" dirty="0">
                <a:sym typeface="Cantarell"/>
              </a:rPr>
              <a:t>Available:</a:t>
            </a:r>
            <a:r>
              <a:rPr lang="en-US" sz="1600" dirty="0" smtClean="0">
                <a:sym typeface="Cantarell"/>
              </a:rPr>
              <a:t> </a:t>
            </a:r>
            <a:r>
              <a:rPr lang="en-US" sz="1600" dirty="0">
                <a:sym typeface="Cantarell"/>
              </a:rPr>
              <a:t>http://</a:t>
            </a:r>
            <a:r>
              <a:rPr lang="en-US" sz="1600" dirty="0" smtClean="0">
                <a:sym typeface="Cantarell"/>
              </a:rPr>
              <a:t>www.freescale.com/files/sensors/doc/data_sheet/MPX5010.pdf</a:t>
            </a:r>
          </a:p>
          <a:p>
            <a:pPr marL="73152" indent="0">
              <a:buNone/>
            </a:pPr>
            <a:r>
              <a:rPr lang="en-US" sz="1600" dirty="0" smtClean="0">
                <a:sym typeface="Calibri"/>
              </a:rPr>
              <a:t>[14] Low-Voltage Motor Driver with Serial Interface, Texas Instruments, [Online]. Available: http</a:t>
            </a:r>
            <a:r>
              <a:rPr lang="en-US" sz="1600" dirty="0">
                <a:sym typeface="Calibri"/>
              </a:rPr>
              <a:t>://www.ti.com/lit/ds/symlink/drv8830.pdf</a:t>
            </a:r>
            <a:endParaRPr lang="en-US" sz="1600" dirty="0" smtClean="0">
              <a:sym typeface="Calibri"/>
            </a:endParaRPr>
          </a:p>
          <a:p>
            <a:pPr marL="73152" indent="0">
              <a:buNone/>
            </a:pPr>
            <a:r>
              <a:rPr lang="en-US" sz="1600" dirty="0" smtClean="0">
                <a:sym typeface="Calibri"/>
              </a:rPr>
              <a:t>[15] </a:t>
            </a:r>
            <a:r>
              <a:rPr lang="en-US" sz="1600" dirty="0"/>
              <a:t>S. Sugihara (2014). </a:t>
            </a:r>
            <a:r>
              <a:rPr lang="en-US" sz="1600" i="1" dirty="0" smtClean="0"/>
              <a:t>Three Rules </a:t>
            </a:r>
            <a:r>
              <a:rPr lang="en-US" sz="1600" i="1" dirty="0"/>
              <a:t>of </a:t>
            </a:r>
            <a:r>
              <a:rPr lang="en-US" sz="1600" i="1" dirty="0" smtClean="0"/>
              <a:t>Swarm Algorithm </a:t>
            </a:r>
            <a:r>
              <a:rPr lang="en-US" sz="1600" dirty="0"/>
              <a:t>[Online]. Available: http://igeo.jp/tutorial/43.html</a:t>
            </a:r>
            <a:endParaRPr lang="en-US" sz="1600" dirty="0" smtClean="0">
              <a:sym typeface="Calibri"/>
            </a:endParaRPr>
          </a:p>
          <a:p>
            <a:pPr marL="73152" indent="0">
              <a:buNone/>
            </a:pPr>
            <a:r>
              <a:rPr lang="en-US" sz="1600" dirty="0" smtClean="0">
                <a:sym typeface="Calibri"/>
              </a:rPr>
              <a:t>[16] </a:t>
            </a:r>
            <a:r>
              <a:rPr lang="en-US" sz="1600" dirty="0"/>
              <a:t>J. </a:t>
            </a:r>
            <a:r>
              <a:rPr lang="en-US" sz="1600" dirty="0" smtClean="0"/>
              <a:t>YUH (</a:t>
            </a:r>
            <a:r>
              <a:rPr lang="en-US" sz="1600" dirty="0"/>
              <a:t>2000). </a:t>
            </a:r>
            <a:r>
              <a:rPr lang="en-US" sz="1600" i="1" dirty="0" smtClean="0"/>
              <a:t>Design </a:t>
            </a:r>
            <a:r>
              <a:rPr lang="en-US" sz="1600" i="1" dirty="0"/>
              <a:t>and Control of Autonomous Underwater Robots: A </a:t>
            </a:r>
            <a:r>
              <a:rPr lang="en-US" sz="1600" i="1" dirty="0" smtClean="0"/>
              <a:t>Survey </a:t>
            </a:r>
            <a:r>
              <a:rPr lang="en-US" sz="1600" dirty="0" smtClean="0"/>
              <a:t>[Online</a:t>
            </a:r>
            <a:r>
              <a:rPr lang="en-US" sz="1600" dirty="0"/>
              <a:t>]. </a:t>
            </a:r>
            <a:r>
              <a:rPr lang="en-US" sz="1600" dirty="0" smtClean="0">
                <a:sym typeface="Cantarell"/>
              </a:rPr>
              <a:t>Available:  </a:t>
            </a:r>
            <a:r>
              <a:rPr lang="en-US" sz="1600" dirty="0" smtClean="0">
                <a:sym typeface="Calibri"/>
              </a:rPr>
              <a:t>neuron.tuke.sk/</a:t>
            </a:r>
            <a:r>
              <a:rPr lang="en-US" sz="1600" dirty="0" err="1" smtClean="0">
                <a:sym typeface="Calibri"/>
              </a:rPr>
              <a:t>hudecm</a:t>
            </a:r>
            <a:r>
              <a:rPr lang="en-US" sz="1600" dirty="0" smtClean="0">
                <a:sym typeface="Calibri"/>
              </a:rPr>
              <a:t>/PDF_PAPERS/DesignAndControlOfAutonomousUnderwaterrobotsASurvey.pdf</a:t>
            </a:r>
            <a:endParaRPr lang="en-US" sz="1600" dirty="0">
              <a:sym typeface="Calibri"/>
              <a:hlinkClick r:id="rId3"/>
            </a:endParaRPr>
          </a:p>
          <a:p>
            <a:pPr marL="73152" indent="0">
              <a:buNone/>
            </a:pPr>
            <a:endParaRPr lang="en-US" sz="1600" dirty="0" smtClean="0">
              <a:sym typeface="Calibri"/>
            </a:endParaRPr>
          </a:p>
        </p:txBody>
      </p:sp>
      <p:sp>
        <p:nvSpPr>
          <p:cNvPr id="644" name="Shape 644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>
                <a:sym typeface="Cantarell"/>
              </a:rPr>
              <a:pPr lvl="0"/>
              <a:t>44</a:t>
            </a:fld>
            <a:endParaRPr lang="en">
              <a:sym typeface="Cantarell"/>
            </a:endParaRPr>
          </a:p>
        </p:txBody>
      </p:sp>
    </p:spTree>
    <p:extLst>
      <p:ext uri="{BB962C8B-B14F-4D97-AF65-F5344CB8AC3E}">
        <p14:creationId xmlns:p14="http://schemas.microsoft.com/office/powerpoint/2010/main" val="685767008"/>
      </p:ext>
    </p:extLst>
  </p:cSld>
  <p:clrMapOvr>
    <a:masterClrMapping/>
  </p:clrMapOvr>
  <p:transition spd="slow" advTm="2490">
    <p:cut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" smtClean="0">
                <a:sym typeface="Calibri"/>
              </a:rPr>
              <a:t>Research Parts</a:t>
            </a:r>
            <a:endParaRPr lang="en" dirty="0">
              <a:sym typeface="Calibri"/>
            </a:endParaRPr>
          </a:p>
        </p:txBody>
      </p:sp>
      <p:sp>
        <p:nvSpPr>
          <p:cNvPr id="668" name="Shape 668"/>
          <p:cNvSpPr txBox="1">
            <a:spLocks noGrp="1"/>
          </p:cNvSpPr>
          <p:nvPr>
            <p:ph type="body" idx="1"/>
          </p:nvPr>
        </p:nvSpPr>
        <p:spPr>
          <a:xfrm>
            <a:off x="311150" y="1580176"/>
            <a:ext cx="8540750" cy="5029199"/>
          </a:xfrm>
        </p:spPr>
        <p:txBody>
          <a:bodyPr/>
          <a:lstStyle/>
          <a:p>
            <a:pPr lvl="0"/>
            <a:r>
              <a:rPr lang="fr-FR" dirty="0" smtClean="0">
                <a:sym typeface="Calibri"/>
              </a:rPr>
              <a:t>Pressure </a:t>
            </a:r>
            <a:r>
              <a:rPr lang="fr-FR" dirty="0" err="1" smtClean="0">
                <a:sym typeface="Calibri"/>
              </a:rPr>
              <a:t>sensor</a:t>
            </a:r>
            <a:endParaRPr lang="fr-FR" dirty="0" smtClean="0">
              <a:sym typeface="Calibri"/>
            </a:endParaRPr>
          </a:p>
          <a:p>
            <a:pPr lvl="1"/>
            <a:r>
              <a:rPr lang="fr-FR" dirty="0" smtClean="0">
                <a:sym typeface="Calibri"/>
              </a:rPr>
              <a:t>Package</a:t>
            </a:r>
          </a:p>
          <a:p>
            <a:pPr lvl="1"/>
            <a:r>
              <a:rPr lang="fr-FR" dirty="0" smtClean="0">
                <a:sym typeface="Calibri"/>
              </a:rPr>
              <a:t>Gauge vs </a:t>
            </a:r>
            <a:r>
              <a:rPr lang="fr-FR" dirty="0" err="1" smtClean="0">
                <a:sym typeface="Calibri"/>
              </a:rPr>
              <a:t>absolute</a:t>
            </a:r>
            <a:endParaRPr lang="fr-FR" dirty="0" smtClean="0">
              <a:sym typeface="Calibri"/>
            </a:endParaRPr>
          </a:p>
          <a:p>
            <a:pPr lvl="1"/>
            <a:endParaRPr lang="fr-FR" dirty="0">
              <a:sym typeface="Calibri"/>
            </a:endParaRPr>
          </a:p>
        </p:txBody>
      </p:sp>
      <p:sp>
        <p:nvSpPr>
          <p:cNvPr id="674" name="Shape 674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>
                <a:sym typeface="Cantarell"/>
              </a:rPr>
              <a:pPr lvl="0"/>
              <a:t>45</a:t>
            </a:fld>
            <a:endParaRPr lang="en">
              <a:sym typeface="Cantarell"/>
            </a:endParaRPr>
          </a:p>
        </p:txBody>
      </p:sp>
      <p:pic>
        <p:nvPicPr>
          <p:cNvPr id="670" name="Shape 6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72590" y="1269976"/>
            <a:ext cx="1919400" cy="282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Shape 67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01200" y="2076149"/>
            <a:ext cx="1919400" cy="2018800"/>
          </a:xfrm>
          <a:prstGeom prst="rect">
            <a:avLst/>
          </a:prstGeom>
          <a:noFill/>
          <a:ln>
            <a:noFill/>
          </a:ln>
        </p:spPr>
      </p:pic>
      <p:sp>
        <p:nvSpPr>
          <p:cNvPr id="672" name="Shape 672"/>
          <p:cNvSpPr txBox="1"/>
          <p:nvPr/>
        </p:nvSpPr>
        <p:spPr>
          <a:xfrm>
            <a:off x="4857525" y="4287387"/>
            <a:ext cx="1919400" cy="2465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rgbClr val="EDEDED"/>
              </a:buClr>
              <a:buSzPct val="25000"/>
              <a:buFont typeface="Arial"/>
              <a:buNone/>
            </a:pPr>
            <a:r>
              <a:rPr lang="en" sz="2400" b="0" i="0" u="none" strike="noStrike" cap="none" baseline="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MPAK </a:t>
            </a:r>
            <a:r>
              <a:rPr lang="en" sz="2400" b="0" i="0" u="none" strike="noStrike" cap="none" baseline="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package [13]</a:t>
            </a:r>
            <a:endParaRPr lang="en" sz="2400" b="0" i="0" u="none" strike="noStrike" cap="none" baseline="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rgbClr val="EDEDED"/>
              </a:buClr>
              <a:buFont typeface="Arial"/>
              <a:buNone/>
            </a:pPr>
            <a:endParaRPr sz="2400" b="0" i="0" u="none" strike="noStrike" cap="none" baseline="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rgbClr val="EDEDED"/>
              </a:buClr>
              <a:buFont typeface="Arial"/>
              <a:buNone/>
            </a:pPr>
            <a:endParaRPr sz="2400" b="0" i="0" u="none" strike="noStrike" cap="none" baseline="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3" name="Shape 673"/>
          <p:cNvSpPr txBox="1"/>
          <p:nvPr/>
        </p:nvSpPr>
        <p:spPr>
          <a:xfrm>
            <a:off x="6972565" y="4392601"/>
            <a:ext cx="1919400" cy="2465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rgbClr val="EDEDED"/>
              </a:buClr>
              <a:buSzPct val="25000"/>
              <a:buFont typeface="Arial"/>
              <a:buNone/>
            </a:pPr>
            <a:r>
              <a:rPr lang="en" sz="2400" b="0" i="0" u="none" strike="noStrike" cap="none" baseline="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Unibody </a:t>
            </a:r>
            <a:r>
              <a:rPr lang="en" sz="2400" b="0" i="0" u="none" strike="noStrike" cap="none" baseline="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package [13]</a:t>
            </a:r>
            <a:endParaRPr lang="en" sz="2400" b="0" i="0" u="none" strike="noStrike" cap="none" baseline="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rgbClr val="EDEDED"/>
              </a:buClr>
              <a:buFont typeface="Arial"/>
              <a:buNone/>
            </a:pPr>
            <a:endParaRPr sz="2400" b="0" i="0" u="none" strike="noStrike" cap="none" baseline="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rgbClr val="EDEDED"/>
              </a:buClr>
              <a:buFont typeface="Arial"/>
              <a:buNone/>
            </a:pPr>
            <a:endParaRPr sz="2400" b="0" i="0" u="none" strike="noStrike" cap="none" baseline="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Shape 338"/>
          <p:cNvSpPr txBox="1"/>
          <p:nvPr/>
        </p:nvSpPr>
        <p:spPr>
          <a:xfrm>
            <a:off x="502219" y="1049562"/>
            <a:ext cx="2964313" cy="4284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EDEDED"/>
              </a:buClr>
              <a:buSzPct val="25000"/>
              <a:buFont typeface="Calibri"/>
              <a:buNone/>
            </a:pPr>
            <a:r>
              <a:rPr lang="en" sz="240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Reasearch</a:t>
            </a:r>
            <a:endParaRPr lang="en" sz="24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Shape 719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" smtClean="0">
                <a:sym typeface="Cantarell"/>
              </a:rPr>
              <a:t>Collision Detection</a:t>
            </a:r>
            <a:endParaRPr lang="en">
              <a:sym typeface="Cantarell"/>
            </a:endParaRPr>
          </a:p>
        </p:txBody>
      </p:sp>
      <p:sp>
        <p:nvSpPr>
          <p:cNvPr id="722" name="Shape 722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>
                <a:sym typeface="Cantarell"/>
              </a:rPr>
              <a:pPr lvl="0"/>
              <a:t>46</a:t>
            </a:fld>
            <a:endParaRPr lang="en">
              <a:sym typeface="Cantarell"/>
            </a:endParaRPr>
          </a:p>
        </p:txBody>
      </p:sp>
      <p:pic>
        <p:nvPicPr>
          <p:cNvPr id="720" name="Shape 720"/>
          <p:cNvPicPr preferRelativeResize="0"/>
          <p:nvPr/>
        </p:nvPicPr>
        <p:blipFill rotWithShape="1">
          <a:blip r:embed="rId3">
            <a:alphaModFix/>
          </a:blip>
          <a:srcRect l="-1270" t="11070" r="1269" b="31119"/>
          <a:stretch/>
        </p:blipFill>
        <p:spPr>
          <a:xfrm>
            <a:off x="1805231" y="1690689"/>
            <a:ext cx="5533499" cy="4079599"/>
          </a:xfrm>
          <a:prstGeom prst="rect">
            <a:avLst/>
          </a:prstGeom>
          <a:noFill/>
          <a:ln>
            <a:noFill/>
          </a:ln>
        </p:spPr>
      </p:pic>
      <p:sp>
        <p:nvSpPr>
          <p:cNvPr id="721" name="Shape 721"/>
          <p:cNvSpPr txBox="1"/>
          <p:nvPr/>
        </p:nvSpPr>
        <p:spPr>
          <a:xfrm>
            <a:off x="2444108" y="5770320"/>
            <a:ext cx="4255799" cy="63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rgbClr val="EDEDED"/>
              </a:buClr>
              <a:buSzPct val="25000"/>
              <a:buFont typeface="Arial"/>
              <a:buNone/>
            </a:pPr>
            <a:r>
              <a:rPr lang="en" sz="2400" b="0" i="0" u="none" strike="noStrike" cap="none" baseline="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Collision detection and tilt compensation</a:t>
            </a:r>
          </a:p>
          <a:p>
            <a: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rgbClr val="EDEDED"/>
              </a:buClr>
              <a:buFont typeface="Arial"/>
              <a:buNone/>
            </a:pPr>
            <a:endParaRPr sz="2400" b="0" i="0" u="none" strike="noStrike" cap="none" baseline="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rgbClr val="EDEDED"/>
              </a:buClr>
              <a:buFont typeface="Arial"/>
              <a:buNone/>
            </a:pPr>
            <a:endParaRPr sz="2400" b="0" i="0" u="none" strike="noStrike" cap="none" baseline="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Shape 736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" dirty="0" smtClean="0">
                <a:sym typeface="Calibri"/>
              </a:rPr>
              <a:t>Software Integration</a:t>
            </a:r>
            <a:endParaRPr lang="en" dirty="0">
              <a:sym typeface="Calibri"/>
            </a:endParaRPr>
          </a:p>
        </p:txBody>
      </p:sp>
      <p:sp>
        <p:nvSpPr>
          <p:cNvPr id="737" name="Shape 737"/>
          <p:cNvSpPr txBox="1">
            <a:spLocks noGrp="1"/>
          </p:cNvSpPr>
          <p:nvPr>
            <p:ph type="body" idx="1"/>
          </p:nvPr>
        </p:nvSpPr>
        <p:spPr>
          <a:xfrm>
            <a:off x="311150" y="1472585"/>
            <a:ext cx="8540750" cy="5029199"/>
          </a:xfrm>
        </p:spPr>
        <p:txBody>
          <a:bodyPr/>
          <a:lstStyle/>
          <a:p>
            <a:pPr lvl="0"/>
            <a:r>
              <a:rPr lang="en" dirty="0" smtClean="0">
                <a:sym typeface="Calibri"/>
              </a:rPr>
              <a:t>Combining code for subsystems</a:t>
            </a:r>
          </a:p>
          <a:p>
            <a:pPr lvl="1"/>
            <a:r>
              <a:rPr lang="en" dirty="0" smtClean="0">
                <a:sym typeface="Calibri"/>
              </a:rPr>
              <a:t>Optimization</a:t>
            </a:r>
          </a:p>
          <a:p>
            <a:pPr lvl="1"/>
            <a:r>
              <a:rPr lang="en" dirty="0" smtClean="0">
                <a:sym typeface="Calibri"/>
              </a:rPr>
              <a:t>Functional programming style</a:t>
            </a:r>
            <a:endParaRPr lang="en" dirty="0">
              <a:sym typeface="Calibri"/>
            </a:endParaRPr>
          </a:p>
        </p:txBody>
      </p:sp>
      <p:sp>
        <p:nvSpPr>
          <p:cNvPr id="739" name="Shape 739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>
                <a:sym typeface="Cantarell"/>
              </a:rPr>
              <a:pPr lvl="0"/>
              <a:t>47</a:t>
            </a:fld>
            <a:endParaRPr lang="en">
              <a:sym typeface="Cantarell"/>
            </a:endParaRPr>
          </a:p>
        </p:txBody>
      </p:sp>
      <p:pic>
        <p:nvPicPr>
          <p:cNvPr id="740" name="Shape 7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0769" y="3094050"/>
            <a:ext cx="8210700" cy="2962399"/>
          </a:xfrm>
          <a:prstGeom prst="rect">
            <a:avLst/>
          </a:prstGeom>
          <a:noFill/>
          <a:ln>
            <a:noFill/>
          </a:ln>
        </p:spPr>
      </p:pic>
      <p:sp>
        <p:nvSpPr>
          <p:cNvPr id="741" name="Shape 741"/>
          <p:cNvSpPr txBox="1"/>
          <p:nvPr/>
        </p:nvSpPr>
        <p:spPr>
          <a:xfrm>
            <a:off x="1146219" y="6243121"/>
            <a:ext cx="7096200" cy="1383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rgbClr val="EDEDED"/>
              </a:buClr>
              <a:buSzPct val="25000"/>
              <a:buFont typeface="Arial"/>
              <a:buNone/>
            </a:pPr>
            <a:r>
              <a:rPr lang="en" sz="2400" b="0" i="0" u="none" strike="noStrike" cap="none" baseline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Doxygen output for the multiplexer</a:t>
            </a:r>
          </a:p>
        </p:txBody>
      </p:sp>
      <p:sp>
        <p:nvSpPr>
          <p:cNvPr id="14" name="Shape 338"/>
          <p:cNvSpPr txBox="1"/>
          <p:nvPr/>
        </p:nvSpPr>
        <p:spPr>
          <a:xfrm>
            <a:off x="502219" y="1049562"/>
            <a:ext cx="2964313" cy="4284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EDEDED"/>
              </a:buClr>
              <a:buSzPct val="25000"/>
              <a:buFont typeface="Calibri"/>
              <a:buNone/>
            </a:pPr>
            <a:r>
              <a:rPr lang="en" sz="240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Design</a:t>
            </a:r>
            <a:endParaRPr lang="en" sz="24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Shape 766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" smtClean="0">
                <a:sym typeface="Calibri"/>
              </a:rPr>
              <a:t>Regulator Output</a:t>
            </a:r>
            <a:endParaRPr lang="en" dirty="0">
              <a:sym typeface="Calibri"/>
            </a:endParaRPr>
          </a:p>
        </p:txBody>
      </p:sp>
      <p:sp>
        <p:nvSpPr>
          <p:cNvPr id="767" name="Shape 767"/>
          <p:cNvSpPr txBox="1">
            <a:spLocks noGrp="1"/>
          </p:cNvSpPr>
          <p:nvPr>
            <p:ph type="body" idx="1"/>
          </p:nvPr>
        </p:nvSpPr>
        <p:spPr>
          <a:xfrm>
            <a:off x="311150" y="1357522"/>
            <a:ext cx="8540750" cy="5029199"/>
          </a:xfrm>
        </p:spPr>
        <p:txBody>
          <a:bodyPr/>
          <a:lstStyle/>
          <a:p>
            <a:pPr lvl="0"/>
            <a:r>
              <a:rPr lang="en" dirty="0" smtClean="0">
                <a:sym typeface="Calibri"/>
              </a:rPr>
              <a:t>Step-up regulator</a:t>
            </a:r>
          </a:p>
          <a:p>
            <a:pPr lvl="1"/>
            <a:r>
              <a:rPr lang="en" dirty="0" smtClean="0">
                <a:sym typeface="Calibri"/>
              </a:rPr>
              <a:t>Input minimum 2.5 volts </a:t>
            </a:r>
          </a:p>
          <a:p>
            <a:pPr lvl="1"/>
            <a:r>
              <a:rPr lang="en" dirty="0" smtClean="0">
                <a:sym typeface="Calibri"/>
              </a:rPr>
              <a:t>Output 5 volts</a:t>
            </a:r>
          </a:p>
          <a:p>
            <a:pPr lvl="0"/>
            <a:r>
              <a:rPr lang="en" dirty="0" smtClean="0">
                <a:sym typeface="Calibri"/>
              </a:rPr>
              <a:t>Reference voltage</a:t>
            </a:r>
          </a:p>
          <a:p>
            <a:pPr lvl="0"/>
            <a:r>
              <a:rPr lang="en" dirty="0" smtClean="0">
                <a:sym typeface="Calibri"/>
              </a:rPr>
              <a:t>Noise isolation</a:t>
            </a:r>
            <a:endParaRPr lang="en" dirty="0">
              <a:sym typeface="Calibri"/>
            </a:endParaRPr>
          </a:p>
        </p:txBody>
      </p:sp>
      <p:sp>
        <p:nvSpPr>
          <p:cNvPr id="770" name="Shape 770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>
                <a:sym typeface="Cantarell"/>
              </a:rPr>
              <a:pPr lvl="0"/>
              <a:t>48</a:t>
            </a:fld>
            <a:endParaRPr lang="en">
              <a:sym typeface="Cantarell"/>
            </a:endParaRPr>
          </a:p>
        </p:txBody>
      </p:sp>
      <p:sp>
        <p:nvSpPr>
          <p:cNvPr id="769" name="Shape 769"/>
          <p:cNvSpPr txBox="1"/>
          <p:nvPr/>
        </p:nvSpPr>
        <p:spPr>
          <a:xfrm>
            <a:off x="4836405" y="5337364"/>
            <a:ext cx="3859799" cy="1383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rgbClr val="EDEDED"/>
              </a:buClr>
              <a:buSzPct val="25000"/>
              <a:buFont typeface="Arial"/>
              <a:buNone/>
            </a:pPr>
            <a:r>
              <a:rPr lang="en" sz="2400" b="0" i="0" u="none" strike="noStrike" cap="none" baseline="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Console Output for Regulator and Multiplexer</a:t>
            </a:r>
          </a:p>
        </p:txBody>
      </p:sp>
      <p:pic>
        <p:nvPicPr>
          <p:cNvPr id="771" name="Shape 771"/>
          <p:cNvPicPr preferRelativeResize="0"/>
          <p:nvPr/>
        </p:nvPicPr>
        <p:blipFill rotWithShape="1">
          <a:blip r:embed="rId3">
            <a:alphaModFix/>
          </a:blip>
          <a:srcRect r="58248"/>
          <a:stretch/>
        </p:blipFill>
        <p:spPr>
          <a:xfrm>
            <a:off x="5423651" y="1207919"/>
            <a:ext cx="2685299" cy="404199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338"/>
          <p:cNvSpPr txBox="1"/>
          <p:nvPr/>
        </p:nvSpPr>
        <p:spPr>
          <a:xfrm>
            <a:off x="502219" y="1049562"/>
            <a:ext cx="2964313" cy="4284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EDEDED"/>
              </a:buClr>
              <a:buSzPct val="25000"/>
              <a:buFont typeface="Calibri"/>
              <a:buNone/>
            </a:pPr>
            <a:r>
              <a:rPr lang="en" sz="240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Result</a:t>
            </a:r>
            <a:endParaRPr lang="en" sz="24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Shape 776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" smtClean="0">
                <a:sym typeface="Calibri"/>
              </a:rPr>
              <a:t>Swarming Algorithm</a:t>
            </a:r>
            <a:endParaRPr lang="en" dirty="0">
              <a:sym typeface="Calibri"/>
            </a:endParaRPr>
          </a:p>
        </p:txBody>
      </p:sp>
      <p:sp>
        <p:nvSpPr>
          <p:cNvPr id="783" name="Shape 783"/>
          <p:cNvSpPr txBox="1">
            <a:spLocks noGrp="1"/>
          </p:cNvSpPr>
          <p:nvPr>
            <p:ph type="body" idx="1"/>
          </p:nvPr>
        </p:nvSpPr>
        <p:spPr>
          <a:xfrm>
            <a:off x="311150" y="1437197"/>
            <a:ext cx="5686746" cy="5029199"/>
          </a:xfrm>
        </p:spPr>
        <p:txBody>
          <a:bodyPr/>
          <a:lstStyle/>
          <a:p>
            <a:pPr lvl="0"/>
            <a:r>
              <a:rPr lang="en" dirty="0" smtClean="0">
                <a:sym typeface="Calibri"/>
              </a:rPr>
              <a:t>Flowcharts were first design step</a:t>
            </a:r>
            <a:endParaRPr lang="en" dirty="0">
              <a:sym typeface="Calibri"/>
            </a:endParaRPr>
          </a:p>
        </p:txBody>
      </p:sp>
      <p:sp>
        <p:nvSpPr>
          <p:cNvPr id="779" name="Shape 779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>
                <a:sym typeface="Cantarell"/>
              </a:rPr>
              <a:pPr lvl="0"/>
              <a:t>49</a:t>
            </a:fld>
            <a:endParaRPr lang="en">
              <a:sym typeface="Cantarell"/>
            </a:endParaRPr>
          </a:p>
        </p:txBody>
      </p:sp>
      <p:sp>
        <p:nvSpPr>
          <p:cNvPr id="778" name="Shape 778"/>
          <p:cNvSpPr txBox="1"/>
          <p:nvPr/>
        </p:nvSpPr>
        <p:spPr>
          <a:xfrm>
            <a:off x="1719789" y="5984270"/>
            <a:ext cx="2286299" cy="438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EDEDED"/>
              </a:buClr>
              <a:buSzPct val="25000"/>
              <a:buFont typeface="Calibri"/>
              <a:buNone/>
            </a:pPr>
            <a:r>
              <a:rPr lang="en" sz="2000" b="0" i="0" u="none" strike="noStrike" cap="none" baseline="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Detection zones</a:t>
            </a:r>
          </a:p>
        </p:txBody>
      </p:sp>
      <p:pic>
        <p:nvPicPr>
          <p:cNvPr id="780" name="Shape 7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97896" y="1028307"/>
            <a:ext cx="2554200" cy="50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1" name="Shape 781"/>
          <p:cNvPicPr preferRelativeResize="0"/>
          <p:nvPr/>
        </p:nvPicPr>
        <p:blipFill rotWithShape="1">
          <a:blip r:embed="rId4">
            <a:alphaModFix/>
          </a:blip>
          <a:srcRect l="4904" r="1672"/>
          <a:stretch/>
        </p:blipFill>
        <p:spPr>
          <a:xfrm>
            <a:off x="888739" y="2430471"/>
            <a:ext cx="3403861" cy="3355384"/>
          </a:xfrm>
          <a:prstGeom prst="ellipse">
            <a:avLst/>
          </a:prstGeom>
          <a:noFill/>
          <a:ln w="63500" cap="rnd">
            <a:noFill/>
            <a:prstDash val="solid"/>
            <a:round/>
            <a:headEnd type="none" w="med" len="med"/>
            <a:tailEnd type="none" w="med" len="med"/>
          </a:ln>
        </p:spPr>
      </p:pic>
      <p:sp>
        <p:nvSpPr>
          <p:cNvPr id="782" name="Shape 782"/>
          <p:cNvSpPr txBox="1"/>
          <p:nvPr/>
        </p:nvSpPr>
        <p:spPr>
          <a:xfrm>
            <a:off x="5997896" y="6283087"/>
            <a:ext cx="2741700" cy="438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rgbClr val="EDEDED"/>
              </a:buClr>
              <a:buSzPct val="25000"/>
              <a:buFont typeface="Calibri"/>
              <a:buNone/>
            </a:pPr>
            <a:r>
              <a:rPr lang="en" sz="2000" b="0" i="0" u="none" strike="noStrike" cap="none" baseline="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Simplified swarming flowchart</a:t>
            </a:r>
          </a:p>
        </p:txBody>
      </p:sp>
      <p:sp>
        <p:nvSpPr>
          <p:cNvPr id="13" name="Shape 338"/>
          <p:cNvSpPr txBox="1"/>
          <p:nvPr/>
        </p:nvSpPr>
        <p:spPr>
          <a:xfrm>
            <a:off x="502219" y="1049562"/>
            <a:ext cx="2964313" cy="4284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EDEDED"/>
              </a:buClr>
              <a:buSzPct val="25000"/>
              <a:buFont typeface="Calibri"/>
              <a:buNone/>
            </a:pPr>
            <a:r>
              <a:rPr lang="en" sz="240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Design</a:t>
            </a:r>
            <a:endParaRPr lang="en" sz="24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smtClean="0">
                <a:sym typeface="Calibri"/>
              </a:rPr>
              <a:t>Functional Requirements</a:t>
            </a:r>
            <a:endParaRPr lang="en" dirty="0">
              <a:sym typeface="Calibri"/>
            </a:endParaRPr>
          </a:p>
        </p:txBody>
      </p:sp>
      <p:sp>
        <p:nvSpPr>
          <p:cNvPr id="281" name="Shape 281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>
                <a:sym typeface="Cantarell"/>
              </a:rPr>
              <a:pPr lvl="0"/>
              <a:t>5</a:t>
            </a:fld>
            <a:endParaRPr lang="en">
              <a:sym typeface="Cantarell"/>
            </a:endParaRPr>
          </a:p>
        </p:txBody>
      </p:sp>
      <p:graphicFrame>
        <p:nvGraphicFramePr>
          <p:cNvPr id="6" name="Shape 282"/>
          <p:cNvGraphicFramePr/>
          <p:nvPr>
            <p:extLst>
              <p:ext uri="{D42A27DB-BD31-4B8C-83A1-F6EECF244321}">
                <p14:modId xmlns:p14="http://schemas.microsoft.com/office/powerpoint/2010/main" val="53140836"/>
              </p:ext>
            </p:extLst>
          </p:nvPr>
        </p:nvGraphicFramePr>
        <p:xfrm>
          <a:off x="1113674" y="1408825"/>
          <a:ext cx="6884105" cy="4750816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884105"/>
              </a:tblGrid>
              <a:tr h="219075"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22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Functional </a:t>
                      </a:r>
                      <a:r>
                        <a:rPr lang="en" sz="22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Requirements</a:t>
                      </a:r>
                      <a:endParaRPr lang="en" sz="22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28575" marR="28575" marT="19050" marB="19050" anchor="b">
                    <a:lnL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22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The submarines shall have a battery life of at least 15 minutes.</a:t>
                      </a:r>
                    </a:p>
                  </a:txBody>
                  <a:tcPr marL="28575" marR="28575" marT="19050" marB="19050">
                    <a:lnL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22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The swarm shall maneuver through a body of water. </a:t>
                      </a:r>
                    </a:p>
                  </a:txBody>
                  <a:tcPr marL="28575" marR="28575" marT="19050" marB="19050">
                    <a:lnL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22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Each submarine shall detect other submarines.</a:t>
                      </a:r>
                    </a:p>
                  </a:txBody>
                  <a:tcPr marL="28575" marR="28575" marT="19050" marB="19050">
                    <a:lnL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22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The swarm members shall operate as a swarm when near each other. </a:t>
                      </a:r>
                    </a:p>
                  </a:txBody>
                  <a:tcPr marL="28575" marR="28575" marT="19050" marB="19050">
                    <a:lnL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22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The swarm shall take images of underwater terrain. </a:t>
                      </a:r>
                    </a:p>
                  </a:txBody>
                  <a:tcPr marL="28575" marR="28575" marT="19050" marB="19050">
                    <a:lnL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19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22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Each submarine shall surface upon its battery level dropping below 5%.</a:t>
                      </a:r>
                    </a:p>
                  </a:txBody>
                  <a:tcPr marL="28575" marR="28575" marT="19050" marB="19050">
                    <a:lnL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22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Software shall create an image that is collected from the individual submarine images.</a:t>
                      </a:r>
                    </a:p>
                  </a:txBody>
                  <a:tcPr marL="28575" marR="28575" marT="19050" marB="19050">
                    <a:lnL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Tm="41422">
    <p:cut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" name="Shape 7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85348" y="1016487"/>
            <a:ext cx="2558999" cy="5093599"/>
          </a:xfrm>
          <a:prstGeom prst="rect">
            <a:avLst/>
          </a:prstGeom>
          <a:noFill/>
          <a:ln>
            <a:noFill/>
          </a:ln>
        </p:spPr>
      </p:pic>
      <p:sp>
        <p:nvSpPr>
          <p:cNvPr id="789" name="Shape 789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" smtClean="0">
                <a:sym typeface="Calibri"/>
              </a:rPr>
              <a:t>Swarming Algorithm</a:t>
            </a:r>
            <a:endParaRPr lang="en" dirty="0">
              <a:sym typeface="Calibri"/>
            </a:endParaRPr>
          </a:p>
        </p:txBody>
      </p:sp>
      <p:sp>
        <p:nvSpPr>
          <p:cNvPr id="793" name="Shape 793"/>
          <p:cNvSpPr txBox="1">
            <a:spLocks noGrp="1"/>
          </p:cNvSpPr>
          <p:nvPr>
            <p:ph type="body" idx="1"/>
          </p:nvPr>
        </p:nvSpPr>
        <p:spPr>
          <a:xfrm>
            <a:off x="311150" y="1473088"/>
            <a:ext cx="5774198" cy="5029199"/>
          </a:xfrm>
        </p:spPr>
        <p:txBody>
          <a:bodyPr/>
          <a:lstStyle/>
          <a:p>
            <a:pPr lvl="0"/>
            <a:r>
              <a:rPr lang="en" sz="2800" dirty="0" smtClean="0">
                <a:sym typeface="Calibri"/>
              </a:rPr>
              <a:t>Multiple iterations before coding</a:t>
            </a:r>
          </a:p>
          <a:p>
            <a:pPr lvl="1"/>
            <a:r>
              <a:rPr lang="en" sz="2400" dirty="0" smtClean="0">
                <a:sym typeface="Calibri"/>
              </a:rPr>
              <a:t>Zone checking priority</a:t>
            </a:r>
          </a:p>
          <a:p>
            <a:pPr lvl="1"/>
            <a:r>
              <a:rPr lang="en" sz="2400" dirty="0" smtClean="0">
                <a:sym typeface="Calibri"/>
              </a:rPr>
              <a:t>Integrating with rest of code</a:t>
            </a:r>
          </a:p>
          <a:p>
            <a:pPr lvl="0"/>
            <a:r>
              <a:rPr lang="en" sz="2800" dirty="0" smtClean="0">
                <a:sym typeface="Calibri"/>
              </a:rPr>
              <a:t>Zone checks alter variables that factor into the motor control</a:t>
            </a:r>
          </a:p>
          <a:p>
            <a:pPr lvl="1"/>
            <a:r>
              <a:rPr lang="en" sz="2400" dirty="0" smtClean="0">
                <a:sym typeface="Calibri"/>
              </a:rPr>
              <a:t>Only applies to X and Y motors</a:t>
            </a:r>
          </a:p>
          <a:p>
            <a:pPr lvl="0"/>
            <a:r>
              <a:rPr lang="en" sz="2800" dirty="0" smtClean="0">
                <a:sym typeface="Calibri"/>
              </a:rPr>
              <a:t>Motors updated after all zones checked </a:t>
            </a:r>
          </a:p>
          <a:p>
            <a:pPr lvl="0"/>
            <a:r>
              <a:rPr lang="en" sz="2800" dirty="0" smtClean="0">
                <a:sym typeface="Calibri"/>
              </a:rPr>
              <a:t>Code runs until low battery voltage is detected</a:t>
            </a:r>
            <a:endParaRPr lang="en" sz="2800" dirty="0">
              <a:sym typeface="Calibri"/>
            </a:endParaRPr>
          </a:p>
        </p:txBody>
      </p:sp>
      <p:sp>
        <p:nvSpPr>
          <p:cNvPr id="791" name="Shape 791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>
                <a:sym typeface="Cantarell"/>
              </a:rPr>
              <a:pPr lvl="0"/>
              <a:t>50</a:t>
            </a:fld>
            <a:endParaRPr lang="en">
              <a:sym typeface="Cantarell"/>
            </a:endParaRPr>
          </a:p>
        </p:txBody>
      </p:sp>
      <p:sp>
        <p:nvSpPr>
          <p:cNvPr id="792" name="Shape 792"/>
          <p:cNvSpPr txBox="1"/>
          <p:nvPr/>
        </p:nvSpPr>
        <p:spPr>
          <a:xfrm>
            <a:off x="6085348" y="6283087"/>
            <a:ext cx="2741700" cy="438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rgbClr val="EDEDED"/>
              </a:buClr>
              <a:buSzPct val="25000"/>
              <a:buFont typeface="Calibri"/>
              <a:buNone/>
            </a:pPr>
            <a:r>
              <a:rPr lang="en" sz="2000" b="0" i="0" u="none" strike="noStrike" cap="none" baseline="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Simplified swarming flowchart</a:t>
            </a:r>
          </a:p>
        </p:txBody>
      </p:sp>
      <p:sp>
        <p:nvSpPr>
          <p:cNvPr id="11" name="Shape 338"/>
          <p:cNvSpPr txBox="1"/>
          <p:nvPr/>
        </p:nvSpPr>
        <p:spPr>
          <a:xfrm>
            <a:off x="502219" y="1049562"/>
            <a:ext cx="2964313" cy="4284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EDEDED"/>
              </a:buClr>
              <a:buSzPct val="25000"/>
              <a:buFont typeface="Calibri"/>
              <a:buNone/>
            </a:pPr>
            <a:r>
              <a:rPr lang="en" sz="240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Design</a:t>
            </a:r>
            <a:endParaRPr lang="en" sz="24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Shape 798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" smtClean="0">
                <a:sym typeface="Calibri"/>
              </a:rPr>
              <a:t>Circuit and System Layout</a:t>
            </a:r>
            <a:endParaRPr lang="en" dirty="0">
              <a:sym typeface="Calibri"/>
            </a:endParaRPr>
          </a:p>
        </p:txBody>
      </p:sp>
      <p:sp>
        <p:nvSpPr>
          <p:cNvPr id="802" name="Shape 802"/>
          <p:cNvSpPr txBox="1">
            <a:spLocks noGrp="1"/>
          </p:cNvSpPr>
          <p:nvPr>
            <p:ph type="body" idx="1"/>
          </p:nvPr>
        </p:nvSpPr>
        <p:spPr>
          <a:xfrm>
            <a:off x="226998" y="1477963"/>
            <a:ext cx="6081037" cy="5029199"/>
          </a:xfrm>
        </p:spPr>
        <p:txBody>
          <a:bodyPr/>
          <a:lstStyle/>
          <a:p>
            <a:pPr lvl="0"/>
            <a:r>
              <a:rPr lang="en-US" dirty="0" err="1" smtClean="0">
                <a:sym typeface="Calibri"/>
              </a:rPr>
              <a:t>Everlight</a:t>
            </a:r>
            <a:r>
              <a:rPr lang="en-US" dirty="0" smtClean="0">
                <a:sym typeface="Calibri"/>
              </a:rPr>
              <a:t> photodiodes</a:t>
            </a:r>
          </a:p>
          <a:p>
            <a:pPr lvl="1"/>
            <a:r>
              <a:rPr lang="en-US" dirty="0" smtClean="0">
                <a:sym typeface="Calibri"/>
              </a:rPr>
              <a:t>Planned to solder strands wires to each side</a:t>
            </a:r>
          </a:p>
          <a:p>
            <a:pPr lvl="2"/>
            <a:r>
              <a:rPr lang="en-US" dirty="0" smtClean="0">
                <a:sym typeface="Calibri"/>
              </a:rPr>
              <a:t>Difficult to solder without bridging the leads</a:t>
            </a:r>
          </a:p>
          <a:p>
            <a:pPr lvl="2"/>
            <a:r>
              <a:rPr lang="en-US" dirty="0" smtClean="0">
                <a:sym typeface="Calibri"/>
              </a:rPr>
              <a:t>2.1 mm between the leads</a:t>
            </a:r>
          </a:p>
          <a:p>
            <a:pPr lvl="1"/>
            <a:r>
              <a:rPr lang="en-US" dirty="0" smtClean="0">
                <a:sym typeface="Calibri"/>
              </a:rPr>
              <a:t>Solution: Use small section of straight header pins to extend leads</a:t>
            </a:r>
          </a:p>
          <a:p>
            <a:pPr lvl="2"/>
            <a:r>
              <a:rPr lang="en-US" dirty="0" smtClean="0">
                <a:sym typeface="Calibri"/>
              </a:rPr>
              <a:t>Reduces soldering difficulty</a:t>
            </a:r>
          </a:p>
          <a:p>
            <a:pPr lvl="2"/>
            <a:r>
              <a:rPr lang="en-US" dirty="0" smtClean="0">
                <a:sym typeface="Calibri"/>
              </a:rPr>
              <a:t>Much more rigid connection</a:t>
            </a:r>
          </a:p>
          <a:p>
            <a:pPr lvl="2"/>
            <a:r>
              <a:rPr lang="en-US" dirty="0" smtClean="0">
                <a:sym typeface="Calibri"/>
              </a:rPr>
              <a:t>Plastic section of header pins doubles as a mounting point</a:t>
            </a:r>
          </a:p>
          <a:p>
            <a:pPr lvl="2"/>
            <a:endParaRPr lang="en-US" dirty="0" smtClean="0">
              <a:sym typeface="Calibri"/>
            </a:endParaRPr>
          </a:p>
          <a:p>
            <a:pPr lvl="1"/>
            <a:endParaRPr lang="en-US" dirty="0">
              <a:sym typeface="Calibri"/>
            </a:endParaRPr>
          </a:p>
        </p:txBody>
      </p:sp>
      <p:sp>
        <p:nvSpPr>
          <p:cNvPr id="800" name="Shape 800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>
                <a:sym typeface="Cantarell"/>
              </a:rPr>
              <a:pPr lvl="0"/>
              <a:t>51</a:t>
            </a:fld>
            <a:endParaRPr lang="en">
              <a:sym typeface="Cantarell"/>
            </a:endParaRPr>
          </a:p>
        </p:txBody>
      </p:sp>
      <p:sp>
        <p:nvSpPr>
          <p:cNvPr id="801" name="Shape 801"/>
          <p:cNvSpPr txBox="1"/>
          <p:nvPr/>
        </p:nvSpPr>
        <p:spPr>
          <a:xfrm>
            <a:off x="6026048" y="4934998"/>
            <a:ext cx="2741700" cy="438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rgbClr val="EDEDED"/>
              </a:buClr>
              <a:buSzPct val="25000"/>
              <a:buFont typeface="Calibri"/>
              <a:buNone/>
            </a:pPr>
            <a:r>
              <a:rPr lang="en" sz="2000" b="0" i="0" u="none" strike="noStrike" cap="none" baseline="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Everlight photodiode soldered to section of header pins</a:t>
            </a:r>
          </a:p>
        </p:txBody>
      </p:sp>
      <p:pic>
        <p:nvPicPr>
          <p:cNvPr id="803" name="Shape 803"/>
          <p:cNvPicPr preferRelativeResize="0"/>
          <p:nvPr/>
        </p:nvPicPr>
        <p:blipFill rotWithShape="1">
          <a:blip r:embed="rId3">
            <a:alphaModFix/>
          </a:blip>
          <a:srcRect b="5392"/>
          <a:stretch/>
        </p:blipFill>
        <p:spPr>
          <a:xfrm rot="-5400000">
            <a:off x="6025288" y="2421755"/>
            <a:ext cx="2743200" cy="176609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338"/>
          <p:cNvSpPr txBox="1"/>
          <p:nvPr/>
        </p:nvSpPr>
        <p:spPr>
          <a:xfrm>
            <a:off x="502219" y="1049562"/>
            <a:ext cx="2964313" cy="4284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EDEDED"/>
              </a:buClr>
              <a:buSzPct val="25000"/>
              <a:buFont typeface="Calibri"/>
              <a:buNone/>
            </a:pPr>
            <a:r>
              <a:rPr lang="en" sz="240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Design</a:t>
            </a:r>
            <a:endParaRPr lang="en" sz="24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Shape 808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" smtClean="0">
                <a:sym typeface="Calibri"/>
              </a:rPr>
              <a:t>Motor Control and Power</a:t>
            </a:r>
            <a:endParaRPr lang="en">
              <a:sym typeface="Calibri"/>
            </a:endParaRPr>
          </a:p>
        </p:txBody>
      </p:sp>
      <p:sp>
        <p:nvSpPr>
          <p:cNvPr id="809" name="Shape 809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" smtClean="0">
                <a:sym typeface="Calibri"/>
              </a:rPr>
              <a:t>3 DC brushed motors (x, y, z configuration)</a:t>
            </a:r>
          </a:p>
          <a:p>
            <a:pPr lvl="1"/>
            <a:r>
              <a:rPr lang="en" smtClean="0">
                <a:sym typeface="Calibri"/>
              </a:rPr>
              <a:t>Y motor highest current draw: 860 mA peak draw</a:t>
            </a:r>
          </a:p>
          <a:p>
            <a:pPr lvl="2"/>
            <a:r>
              <a:rPr lang="en" smtClean="0">
                <a:sym typeface="Calibri"/>
              </a:rPr>
              <a:t>Recorded with only rear propeller submerged</a:t>
            </a:r>
          </a:p>
          <a:p>
            <a:pPr lvl="1"/>
            <a:r>
              <a:rPr lang="en" smtClean="0">
                <a:sym typeface="Calibri"/>
              </a:rPr>
              <a:t>X and y motor feedback: IMU</a:t>
            </a:r>
          </a:p>
          <a:p>
            <a:pPr lvl="1"/>
            <a:r>
              <a:rPr lang="en" smtClean="0">
                <a:sym typeface="Calibri"/>
              </a:rPr>
              <a:t>Z motor feedback: pressure sensor</a:t>
            </a:r>
            <a:endParaRPr lang="en">
              <a:sym typeface="Calibri"/>
            </a:endParaRPr>
          </a:p>
        </p:txBody>
      </p:sp>
      <p:sp>
        <p:nvSpPr>
          <p:cNvPr id="811" name="Shape 811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>
                <a:sym typeface="Cantarell"/>
              </a:rPr>
              <a:pPr lvl="0"/>
              <a:t>52</a:t>
            </a:fld>
            <a:endParaRPr lang="en">
              <a:sym typeface="Cantarell"/>
            </a:endParaRPr>
          </a:p>
        </p:txBody>
      </p:sp>
      <p:sp>
        <p:nvSpPr>
          <p:cNvPr id="810" name="Shape 810"/>
          <p:cNvSpPr txBox="1"/>
          <p:nvPr/>
        </p:nvSpPr>
        <p:spPr>
          <a:xfrm>
            <a:off x="180975" y="607641"/>
            <a:ext cx="10515599" cy="1325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EDEDED"/>
              </a:buClr>
              <a:buFont typeface="Cantarell"/>
              <a:buNone/>
            </a:pPr>
            <a:endParaRPr sz="2400" b="0" i="0" u="none" strike="noStrike" cap="none" baseline="0">
              <a:solidFill>
                <a:srgbClr val="EDEDE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2" name="Shape 832"/>
          <p:cNvPicPr preferRelativeResize="0"/>
          <p:nvPr/>
        </p:nvPicPr>
        <p:blipFill rotWithShape="1">
          <a:blip r:embed="rId3">
            <a:alphaModFix/>
          </a:blip>
          <a:srcRect l="7395" t="3145" r="7497" b="14725"/>
          <a:stretch/>
        </p:blipFill>
        <p:spPr>
          <a:xfrm>
            <a:off x="1791569" y="3551162"/>
            <a:ext cx="5445599" cy="2956000"/>
          </a:xfrm>
          <a:prstGeom prst="rect">
            <a:avLst/>
          </a:prstGeom>
          <a:noFill/>
          <a:ln>
            <a:noFill/>
          </a:ln>
        </p:spPr>
      </p:pic>
      <p:sp>
        <p:nvSpPr>
          <p:cNvPr id="833" name="Shape 833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" smtClean="0">
                <a:sym typeface="Calibri"/>
              </a:rPr>
              <a:t>Detection Array</a:t>
            </a:r>
            <a:endParaRPr lang="en" dirty="0">
              <a:sym typeface="Calibri"/>
            </a:endParaRPr>
          </a:p>
        </p:txBody>
      </p:sp>
      <p:sp>
        <p:nvSpPr>
          <p:cNvPr id="834" name="Shape 834"/>
          <p:cNvSpPr txBox="1">
            <a:spLocks noGrp="1"/>
          </p:cNvSpPr>
          <p:nvPr>
            <p:ph type="body" idx="1"/>
          </p:nvPr>
        </p:nvSpPr>
        <p:spPr>
          <a:xfrm>
            <a:off x="311150" y="1477963"/>
            <a:ext cx="8540750" cy="5029199"/>
          </a:xfrm>
        </p:spPr>
        <p:txBody>
          <a:bodyPr/>
          <a:lstStyle/>
          <a:p>
            <a:pPr lvl="0"/>
            <a:r>
              <a:rPr lang="en" dirty="0" smtClean="0">
                <a:sym typeface="Calibri"/>
              </a:rPr>
              <a:t>Bench top detection array </a:t>
            </a:r>
          </a:p>
          <a:p>
            <a:pPr lvl="1"/>
            <a:r>
              <a:rPr lang="en" dirty="0" smtClean="0">
                <a:sym typeface="Calibri"/>
              </a:rPr>
              <a:t>Baffle configuration testing</a:t>
            </a:r>
          </a:p>
          <a:p>
            <a:pPr lvl="2"/>
            <a:r>
              <a:rPr lang="en" dirty="0" smtClean="0">
                <a:sym typeface="Calibri"/>
              </a:rPr>
              <a:t>Baffle protrusion distance and LED distance experimented with</a:t>
            </a:r>
          </a:p>
          <a:p>
            <a:pPr lvl="2"/>
            <a:r>
              <a:rPr lang="en" dirty="0" smtClean="0">
                <a:sym typeface="Calibri"/>
              </a:rPr>
              <a:t>LED swept from 0 to 180° while recording light intensity</a:t>
            </a:r>
            <a:endParaRPr lang="en" dirty="0">
              <a:sym typeface="Calibri"/>
            </a:endParaRPr>
          </a:p>
        </p:txBody>
      </p:sp>
      <p:sp>
        <p:nvSpPr>
          <p:cNvPr id="842" name="Shape 842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>
                <a:sym typeface="Cantarell"/>
              </a:rPr>
              <a:pPr lvl="0"/>
              <a:t>53</a:t>
            </a:fld>
            <a:endParaRPr lang="en">
              <a:sym typeface="Cantarell"/>
            </a:endParaRPr>
          </a:p>
        </p:txBody>
      </p:sp>
      <p:sp>
        <p:nvSpPr>
          <p:cNvPr id="836" name="Shape 836"/>
          <p:cNvSpPr txBox="1"/>
          <p:nvPr/>
        </p:nvSpPr>
        <p:spPr>
          <a:xfrm>
            <a:off x="3352352" y="6432254"/>
            <a:ext cx="2286299" cy="438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EDEDED"/>
              </a:buClr>
              <a:buSzPct val="25000"/>
              <a:buFont typeface="Calibri"/>
              <a:buNone/>
            </a:pPr>
            <a:r>
              <a:rPr lang="en" sz="2400" b="0" i="0" u="none" strike="noStrike" cap="none" baseline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Baffle test setup</a:t>
            </a:r>
          </a:p>
        </p:txBody>
      </p:sp>
      <p:sp>
        <p:nvSpPr>
          <p:cNvPr id="837" name="Shape 837"/>
          <p:cNvSpPr/>
          <p:nvPr/>
        </p:nvSpPr>
        <p:spPr>
          <a:xfrm>
            <a:off x="5167802" y="4025271"/>
            <a:ext cx="744299" cy="248799"/>
          </a:xfrm>
          <a:prstGeom prst="rect">
            <a:avLst/>
          </a:prstGeom>
          <a:solidFill>
            <a:schemeClr val="accent6"/>
          </a:solidFill>
          <a:ln w="12700" cap="flat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1600" b="0" i="0" u="none" strike="noStrike" cap="none" baseline="0">
                <a:solidFill>
                  <a:srgbClr val="000000"/>
                </a:solidFill>
                <a:latin typeface="Cantarell"/>
                <a:ea typeface="Cantarell"/>
                <a:cs typeface="Cantarell"/>
                <a:sym typeface="Cantarell"/>
              </a:rPr>
              <a:t>Baffle</a:t>
            </a:r>
          </a:p>
        </p:txBody>
      </p:sp>
      <p:cxnSp>
        <p:nvCxnSpPr>
          <p:cNvPr id="838" name="Shape 838"/>
          <p:cNvCxnSpPr>
            <a:stCxn id="837" idx="1"/>
          </p:cNvCxnSpPr>
          <p:nvPr/>
        </p:nvCxnSpPr>
        <p:spPr>
          <a:xfrm flipH="1">
            <a:off x="4495502" y="4149671"/>
            <a:ext cx="672300" cy="180000"/>
          </a:xfrm>
          <a:prstGeom prst="straightConnector1">
            <a:avLst/>
          </a:prstGeom>
          <a:noFill/>
          <a:ln w="38100" cap="flat">
            <a:solidFill>
              <a:schemeClr val="accent6"/>
            </a:solidFill>
            <a:prstDash val="solid"/>
            <a:miter/>
            <a:headEnd type="none" w="med" len="med"/>
            <a:tailEnd type="triangle" w="lg" len="lg"/>
          </a:ln>
        </p:spPr>
      </p:cxnSp>
      <p:sp>
        <p:nvSpPr>
          <p:cNvPr id="839" name="Shape 839"/>
          <p:cNvSpPr/>
          <p:nvPr/>
        </p:nvSpPr>
        <p:spPr>
          <a:xfrm>
            <a:off x="3875574" y="5477935"/>
            <a:ext cx="1421099" cy="248799"/>
          </a:xfrm>
          <a:prstGeom prst="rect">
            <a:avLst/>
          </a:prstGeom>
          <a:solidFill>
            <a:schemeClr val="accent6"/>
          </a:solidFill>
          <a:ln w="12700" cap="flat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1600" b="0" i="0" u="none" strike="noStrike" cap="none" baseline="0">
                <a:solidFill>
                  <a:srgbClr val="000000"/>
                </a:solidFill>
                <a:latin typeface="Cantarell"/>
                <a:ea typeface="Cantarell"/>
                <a:cs typeface="Cantarell"/>
                <a:sym typeface="Cantarell"/>
              </a:rPr>
              <a:t>Photodiodes</a:t>
            </a:r>
          </a:p>
        </p:txBody>
      </p:sp>
      <p:cxnSp>
        <p:nvCxnSpPr>
          <p:cNvPr id="840" name="Shape 840"/>
          <p:cNvCxnSpPr>
            <a:stCxn id="839" idx="0"/>
          </p:cNvCxnSpPr>
          <p:nvPr/>
        </p:nvCxnSpPr>
        <p:spPr>
          <a:xfrm rot="10800000" flipH="1">
            <a:off x="4586124" y="4552735"/>
            <a:ext cx="109200" cy="925200"/>
          </a:xfrm>
          <a:prstGeom prst="straightConnector1">
            <a:avLst/>
          </a:prstGeom>
          <a:noFill/>
          <a:ln w="38100" cap="flat">
            <a:solidFill>
              <a:schemeClr val="accent6"/>
            </a:solidFill>
            <a:prstDash val="solid"/>
            <a:miter/>
            <a:headEnd type="none" w="med" len="med"/>
            <a:tailEnd type="triangle" w="lg" len="lg"/>
          </a:ln>
        </p:spPr>
      </p:cxnSp>
      <p:cxnSp>
        <p:nvCxnSpPr>
          <p:cNvPr id="841" name="Shape 841"/>
          <p:cNvCxnSpPr>
            <a:stCxn id="839" idx="0"/>
          </p:cNvCxnSpPr>
          <p:nvPr/>
        </p:nvCxnSpPr>
        <p:spPr>
          <a:xfrm rot="10800000">
            <a:off x="4219224" y="4589035"/>
            <a:ext cx="366900" cy="888900"/>
          </a:xfrm>
          <a:prstGeom prst="straightConnector1">
            <a:avLst/>
          </a:prstGeom>
          <a:noFill/>
          <a:ln w="38100" cap="flat">
            <a:solidFill>
              <a:schemeClr val="accent6"/>
            </a:solidFill>
            <a:prstDash val="solid"/>
            <a:miter/>
            <a:headEnd type="none" w="med" len="med"/>
            <a:tailEnd type="triangle" w="lg" len="lg"/>
          </a:ln>
        </p:spPr>
      </p:cxnSp>
      <p:sp>
        <p:nvSpPr>
          <p:cNvPr id="16" name="Shape 338"/>
          <p:cNvSpPr txBox="1"/>
          <p:nvPr/>
        </p:nvSpPr>
        <p:spPr>
          <a:xfrm>
            <a:off x="502219" y="1049562"/>
            <a:ext cx="2964313" cy="4284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EDEDED"/>
              </a:buClr>
              <a:buSzPct val="25000"/>
              <a:buFont typeface="Calibri"/>
              <a:buNone/>
            </a:pPr>
            <a:r>
              <a:rPr lang="en" sz="240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Experiment</a:t>
            </a:r>
            <a:endParaRPr lang="en" sz="24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Shape 847"/>
          <p:cNvSpPr txBox="1"/>
          <p:nvPr/>
        </p:nvSpPr>
        <p:spPr>
          <a:xfrm>
            <a:off x="398704" y="6283087"/>
            <a:ext cx="4939199" cy="438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EDEDED"/>
              </a:buClr>
              <a:buSzPct val="25000"/>
              <a:buFont typeface="Calibri"/>
              <a:buNone/>
            </a:pPr>
            <a:r>
              <a:rPr lang="en" sz="2400" b="0" i="0" u="none" strike="noStrike" cap="none" baseline="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  <a:t>Left vs right photodiode (5 mm baffle)</a:t>
            </a:r>
          </a:p>
        </p:txBody>
      </p:sp>
      <p:pic>
        <p:nvPicPr>
          <p:cNvPr id="848" name="Shape 8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3578" y="3039478"/>
            <a:ext cx="5329499" cy="312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9" name="Shape 8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78553" y="3103166"/>
            <a:ext cx="3266999" cy="3148400"/>
          </a:xfrm>
          <a:prstGeom prst="rect">
            <a:avLst/>
          </a:prstGeom>
          <a:noFill/>
          <a:ln>
            <a:noFill/>
          </a:ln>
        </p:spPr>
      </p:pic>
      <p:sp>
        <p:nvSpPr>
          <p:cNvPr id="850" name="Shape 850"/>
          <p:cNvSpPr txBox="1"/>
          <p:nvPr/>
        </p:nvSpPr>
        <p:spPr>
          <a:xfrm>
            <a:off x="6257121" y="6255807"/>
            <a:ext cx="2309999" cy="438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EDEDED"/>
              </a:buClr>
              <a:buSzPct val="25000"/>
              <a:buFont typeface="Calibri"/>
              <a:buNone/>
            </a:pPr>
            <a:r>
              <a:rPr lang="en" sz="2400" b="0" i="0" u="none" strike="noStrike" cap="none" baseline="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  <a:t>Detection zones</a:t>
            </a:r>
          </a:p>
        </p:txBody>
      </p:sp>
      <p:sp>
        <p:nvSpPr>
          <p:cNvPr id="851" name="Shape 85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" smtClean="0">
                <a:sym typeface="Calibri"/>
              </a:rPr>
              <a:t>Detection Array</a:t>
            </a:r>
            <a:endParaRPr lang="en" dirty="0">
              <a:sym typeface="Calibri"/>
            </a:endParaRPr>
          </a:p>
        </p:txBody>
      </p:sp>
      <p:sp>
        <p:nvSpPr>
          <p:cNvPr id="852" name="Shape 852"/>
          <p:cNvSpPr txBox="1">
            <a:spLocks noGrp="1"/>
          </p:cNvSpPr>
          <p:nvPr>
            <p:ph type="body" idx="1"/>
          </p:nvPr>
        </p:nvSpPr>
        <p:spPr>
          <a:xfrm>
            <a:off x="311150" y="1473088"/>
            <a:ext cx="8540750" cy="5029199"/>
          </a:xfrm>
        </p:spPr>
        <p:txBody>
          <a:bodyPr/>
          <a:lstStyle/>
          <a:p>
            <a:pPr lvl="0"/>
            <a:r>
              <a:rPr lang="en" dirty="0" smtClean="0">
                <a:sym typeface="Calibri"/>
              </a:rPr>
              <a:t>Bench top detection array </a:t>
            </a:r>
          </a:p>
          <a:p>
            <a:pPr lvl="1"/>
            <a:r>
              <a:rPr lang="en" dirty="0" smtClean="0">
                <a:sym typeface="Calibri"/>
              </a:rPr>
              <a:t>Baffle configuration testing</a:t>
            </a:r>
          </a:p>
          <a:p>
            <a:pPr lvl="2"/>
            <a:r>
              <a:rPr lang="en" dirty="0" smtClean="0">
                <a:sym typeface="Calibri"/>
              </a:rPr>
              <a:t>12cm LED distance</a:t>
            </a:r>
            <a:endParaRPr lang="en" dirty="0">
              <a:sym typeface="Calibri"/>
            </a:endParaRPr>
          </a:p>
        </p:txBody>
      </p:sp>
      <p:sp>
        <p:nvSpPr>
          <p:cNvPr id="854" name="Shape 854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>
                <a:sym typeface="Cantarell"/>
              </a:rPr>
              <a:pPr lvl="0"/>
              <a:t>54</a:t>
            </a:fld>
            <a:endParaRPr lang="en">
              <a:sym typeface="Cantarell"/>
            </a:endParaRPr>
          </a:p>
        </p:txBody>
      </p:sp>
      <p:sp>
        <p:nvSpPr>
          <p:cNvPr id="13" name="Shape 338"/>
          <p:cNvSpPr txBox="1"/>
          <p:nvPr/>
        </p:nvSpPr>
        <p:spPr>
          <a:xfrm>
            <a:off x="502219" y="1049562"/>
            <a:ext cx="2964313" cy="4284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EDEDED"/>
              </a:buClr>
              <a:buSzPct val="25000"/>
              <a:buFont typeface="Calibri"/>
              <a:buNone/>
            </a:pPr>
            <a:r>
              <a:rPr lang="en" sz="240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Result</a:t>
            </a:r>
            <a:endParaRPr lang="en" sz="24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ym typeface="Calibri"/>
              </a:rPr>
              <a:t>Compass and Accelerometer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55</a:t>
            </a:fld>
            <a:endParaRPr lang="en-US" dirty="0"/>
          </a:p>
        </p:txBody>
      </p:sp>
      <p:pic>
        <p:nvPicPr>
          <p:cNvPr id="13" name="Shape 330"/>
          <p:cNvPicPr preferRelativeResize="0"/>
          <p:nvPr/>
        </p:nvPicPr>
        <p:blipFill rotWithShape="1">
          <a:blip r:embed="rId2">
            <a:alphaModFix/>
          </a:blip>
          <a:srcRect t="3941" b="50703"/>
          <a:stretch/>
        </p:blipFill>
        <p:spPr>
          <a:xfrm>
            <a:off x="215903" y="2198077"/>
            <a:ext cx="2940554" cy="2627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Shape 331"/>
          <p:cNvPicPr preferRelativeResize="0"/>
          <p:nvPr/>
        </p:nvPicPr>
        <p:blipFill rotWithShape="1">
          <a:blip r:embed="rId3">
            <a:alphaModFix/>
          </a:blip>
          <a:srcRect t="7244"/>
          <a:stretch/>
        </p:blipFill>
        <p:spPr>
          <a:xfrm>
            <a:off x="3845398" y="2198076"/>
            <a:ext cx="4920920" cy="262761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Shape 332"/>
          <p:cNvSpPr txBox="1">
            <a:spLocks/>
          </p:cNvSpPr>
          <p:nvPr/>
        </p:nvSpPr>
        <p:spPr>
          <a:xfrm>
            <a:off x="347252" y="5090559"/>
            <a:ext cx="2677856" cy="509440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 smtClean="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  <a:t>Heading test output</a:t>
            </a:r>
          </a:p>
          <a:p>
            <a:pPr marL="685800" lvl="1" indent="-76200">
              <a:spcBef>
                <a:spcPts val="500"/>
              </a:spcBef>
              <a:buClr>
                <a:srgbClr val="EDEDED"/>
              </a:buClr>
              <a:buFont typeface="Arial"/>
              <a:buNone/>
            </a:pPr>
            <a:endParaRPr lang="en-US" sz="2400" dirty="0" smtClean="0">
              <a:solidFill>
                <a:srgbClr val="EDEDE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76200">
              <a:spcBef>
                <a:spcPts val="500"/>
              </a:spcBef>
              <a:buClr>
                <a:srgbClr val="EDEDED"/>
              </a:buClr>
              <a:buFont typeface="Arial"/>
              <a:buNone/>
            </a:pPr>
            <a:endParaRPr lang="en-US" sz="2400" dirty="0">
              <a:solidFill>
                <a:srgbClr val="EDEDE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Shape 333"/>
          <p:cNvSpPr txBox="1">
            <a:spLocks/>
          </p:cNvSpPr>
          <p:nvPr/>
        </p:nvSpPr>
        <p:spPr>
          <a:xfrm>
            <a:off x="4959545" y="5090559"/>
            <a:ext cx="2692626" cy="50944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 smtClean="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  <a:t>Velocity test output</a:t>
            </a:r>
          </a:p>
          <a:p>
            <a:pPr marL="685800" lvl="1" indent="-76200" algn="ctr">
              <a:spcBef>
                <a:spcPts val="500"/>
              </a:spcBef>
              <a:buClr>
                <a:srgbClr val="EDEDED"/>
              </a:buClr>
              <a:buFont typeface="Arial"/>
              <a:buNone/>
            </a:pPr>
            <a:endParaRPr lang="en-US" sz="2400" dirty="0" smtClean="0">
              <a:solidFill>
                <a:srgbClr val="EDEDE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76200" algn="ctr">
              <a:spcBef>
                <a:spcPts val="500"/>
              </a:spcBef>
              <a:buClr>
                <a:srgbClr val="EDEDED"/>
              </a:buClr>
              <a:buFont typeface="Arial"/>
              <a:buNone/>
            </a:pPr>
            <a:endParaRPr lang="en-US" sz="2400" dirty="0">
              <a:solidFill>
                <a:srgbClr val="EDEDE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4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Efficiency of Motor [14]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0775"/>
          <a:stretch/>
        </p:blipFill>
        <p:spPr>
          <a:xfrm>
            <a:off x="1662140" y="1405272"/>
            <a:ext cx="5819717" cy="4519009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en" smtClean="0"/>
              <a:pPr>
                <a:buSzPct val="25000"/>
              </a:pPr>
              <a:t>56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97693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Shape 88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" dirty="0" smtClean="0">
                <a:sym typeface="Cantarell"/>
              </a:rPr>
              <a:t>Step-Up Regulator Efficiency [9]</a:t>
            </a:r>
            <a:endParaRPr lang="en" dirty="0">
              <a:sym typeface="Cantarell"/>
            </a:endParaRPr>
          </a:p>
        </p:txBody>
      </p:sp>
      <p:sp>
        <p:nvSpPr>
          <p:cNvPr id="883" name="Shape 883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>
                <a:sym typeface="Cantarell"/>
              </a:rPr>
              <a:pPr lvl="0"/>
              <a:t>57</a:t>
            </a:fld>
            <a:endParaRPr lang="en">
              <a:sym typeface="Cantarell"/>
            </a:endParaRPr>
          </a:p>
        </p:txBody>
      </p:sp>
      <p:pic>
        <p:nvPicPr>
          <p:cNvPr id="882" name="Shape 882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711324" y="1585913"/>
            <a:ext cx="5721350" cy="428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Shape 888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" dirty="0" smtClean="0">
                <a:sym typeface="Cantarell"/>
              </a:rPr>
              <a:t>Pressure Sensor Output </a:t>
            </a:r>
            <a:br>
              <a:rPr lang="en" dirty="0" smtClean="0">
                <a:sym typeface="Cantarell"/>
              </a:rPr>
            </a:br>
            <a:r>
              <a:rPr lang="en" dirty="0" smtClean="0">
                <a:sym typeface="Cantarell"/>
              </a:rPr>
              <a:t>MPX5010 [13]</a:t>
            </a:r>
            <a:endParaRPr lang="en" dirty="0">
              <a:sym typeface="Cantarell"/>
            </a:endParaRPr>
          </a:p>
        </p:txBody>
      </p:sp>
      <p:sp>
        <p:nvSpPr>
          <p:cNvPr id="890" name="Shape 890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>
                <a:sym typeface="Cantarell"/>
              </a:rPr>
              <a:pPr lvl="0"/>
              <a:t>58</a:t>
            </a:fld>
            <a:endParaRPr lang="en">
              <a:sym typeface="Cantarell"/>
            </a:endParaRPr>
          </a:p>
        </p:txBody>
      </p:sp>
      <p:pic>
        <p:nvPicPr>
          <p:cNvPr id="889" name="Shape 889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l="4676" r="5395" b="2685"/>
          <a:stretch/>
        </p:blipFill>
        <p:spPr>
          <a:xfrm>
            <a:off x="1794667" y="1589088"/>
            <a:ext cx="5554663" cy="428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Shape 895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" dirty="0" smtClean="0">
                <a:sym typeface="Cantarell"/>
              </a:rPr>
              <a:t>Pressure Sensor Circuit Diagram MPX5010 [13]</a:t>
            </a:r>
            <a:endParaRPr lang="en" dirty="0">
              <a:sym typeface="Cantarell"/>
            </a:endParaRPr>
          </a:p>
        </p:txBody>
      </p:sp>
      <p:sp>
        <p:nvSpPr>
          <p:cNvPr id="897" name="Shape 897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>
                <a:sym typeface="Cantarell"/>
              </a:rPr>
              <a:pPr lvl="0"/>
              <a:t>59</a:t>
            </a:fld>
            <a:endParaRPr lang="en">
              <a:sym typeface="Cantarell"/>
            </a:endParaRPr>
          </a:p>
        </p:txBody>
      </p:sp>
      <p:pic>
        <p:nvPicPr>
          <p:cNvPr id="896" name="Shape 896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838324" y="1943100"/>
            <a:ext cx="5467350" cy="3575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" smtClean="0">
                <a:sym typeface="Calibri"/>
              </a:rPr>
              <a:t>Literature Review</a:t>
            </a:r>
            <a:endParaRPr lang="en">
              <a:sym typeface="Calibri"/>
            </a:endParaRPr>
          </a:p>
        </p:txBody>
      </p:sp>
      <p:sp>
        <p:nvSpPr>
          <p:cNvPr id="288" name="Shape 288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>
                <a:sym typeface="Calibri"/>
              </a:rPr>
              <a:t>AUV history</a:t>
            </a:r>
          </a:p>
          <a:p>
            <a:pPr lvl="0"/>
            <a:r>
              <a:rPr lang="en-US" dirty="0" smtClean="0">
                <a:sym typeface="Calibri"/>
              </a:rPr>
              <a:t>AUV swarm research</a:t>
            </a:r>
          </a:p>
          <a:p>
            <a:pPr lvl="1"/>
            <a:r>
              <a:rPr lang="en-US" dirty="0" err="1" smtClean="0">
                <a:sym typeface="Calibri"/>
              </a:rPr>
              <a:t>Cocoro</a:t>
            </a:r>
            <a:endParaRPr lang="en-US" dirty="0" smtClean="0">
              <a:sym typeface="Calibri"/>
            </a:endParaRPr>
          </a:p>
          <a:p>
            <a:pPr lvl="0"/>
            <a:endParaRPr lang="en-US" dirty="0"/>
          </a:p>
        </p:txBody>
      </p:sp>
      <p:sp>
        <p:nvSpPr>
          <p:cNvPr id="289" name="Shape 289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>
                <a:sym typeface="Cantarell"/>
              </a:rPr>
              <a:pPr lvl="0"/>
              <a:t>6</a:t>
            </a:fld>
            <a:endParaRPr lang="en" dirty="0">
              <a:sym typeface="Cantarell"/>
            </a:endParaRPr>
          </a:p>
        </p:txBody>
      </p:sp>
      <p:pic>
        <p:nvPicPr>
          <p:cNvPr id="290" name="Shape 290"/>
          <p:cNvPicPr preferRelativeResize="0"/>
          <p:nvPr/>
        </p:nvPicPr>
        <p:blipFill rotWithShape="1">
          <a:blip r:embed="rId3">
            <a:alphaModFix/>
          </a:blip>
          <a:srcRect l="6433" t="1695" r="4945" b="5160"/>
          <a:stretch/>
        </p:blipFill>
        <p:spPr>
          <a:xfrm>
            <a:off x="4742584" y="1130300"/>
            <a:ext cx="3677999" cy="3493199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Shape 291"/>
          <p:cNvSpPr txBox="1"/>
          <p:nvPr/>
        </p:nvSpPr>
        <p:spPr>
          <a:xfrm>
            <a:off x="5418426" y="4696899"/>
            <a:ext cx="2326314" cy="71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18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Swarm of Fish [1]</a:t>
            </a:r>
            <a:endParaRPr lang="en" sz="1800" b="0" i="0" u="none" strike="noStrike" cap="none" baseline="0" dirty="0" smtClean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 advTm="28512">
    <p:cut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Shape 90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" smtClean="0">
                <a:sym typeface="Calibri"/>
              </a:rPr>
              <a:t>Complete Swarming Flowchart</a:t>
            </a:r>
            <a:endParaRPr lang="en">
              <a:sym typeface="Calibri"/>
            </a:endParaRPr>
          </a:p>
        </p:txBody>
      </p:sp>
      <p:sp>
        <p:nvSpPr>
          <p:cNvPr id="902" name="Shape 902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>
                <a:sym typeface="Cantarell"/>
              </a:rPr>
              <a:pPr lvl="0"/>
              <a:t>60</a:t>
            </a:fld>
            <a:endParaRPr lang="en">
              <a:sym typeface="Cantarell"/>
            </a:endParaRPr>
          </a:p>
        </p:txBody>
      </p:sp>
      <p:pic>
        <p:nvPicPr>
          <p:cNvPr id="903" name="Shape 903"/>
          <p:cNvPicPr preferRelativeResize="0"/>
          <p:nvPr/>
        </p:nvPicPr>
        <p:blipFill rotWithShape="1">
          <a:blip r:embed="rId3">
            <a:alphaModFix/>
          </a:blip>
          <a:srcRect t="724"/>
          <a:stretch/>
        </p:blipFill>
        <p:spPr>
          <a:xfrm>
            <a:off x="1481612" y="1102657"/>
            <a:ext cx="6021899" cy="560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Shape 909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" smtClean="0">
                <a:sym typeface="Calibri"/>
              </a:rPr>
              <a:t>Circuit and System Layout</a:t>
            </a:r>
            <a:endParaRPr lang="en" dirty="0">
              <a:sym typeface="Calibri"/>
            </a:endParaRPr>
          </a:p>
        </p:txBody>
      </p:sp>
      <p:sp>
        <p:nvSpPr>
          <p:cNvPr id="913" name="Shape 913"/>
          <p:cNvSpPr txBox="1">
            <a:spLocks noGrp="1"/>
          </p:cNvSpPr>
          <p:nvPr>
            <p:ph type="body" idx="1"/>
          </p:nvPr>
        </p:nvSpPr>
        <p:spPr>
          <a:xfrm>
            <a:off x="311150" y="1477963"/>
            <a:ext cx="5013102" cy="5029199"/>
          </a:xfrm>
        </p:spPr>
        <p:txBody>
          <a:bodyPr/>
          <a:lstStyle/>
          <a:p>
            <a:pPr lvl="0"/>
            <a:r>
              <a:rPr lang="en" dirty="0" smtClean="0">
                <a:sym typeface="Calibri"/>
              </a:rPr>
              <a:t>Submarine dissection</a:t>
            </a:r>
          </a:p>
          <a:p>
            <a:pPr lvl="1"/>
            <a:r>
              <a:rPr lang="en" dirty="0" smtClean="0">
                <a:sym typeface="Calibri"/>
              </a:rPr>
              <a:t>Each motor has 2 leads along with a third wire</a:t>
            </a:r>
          </a:p>
          <a:p>
            <a:pPr lvl="2"/>
            <a:r>
              <a:rPr lang="en" dirty="0" smtClean="0">
                <a:sym typeface="Calibri"/>
              </a:rPr>
              <a:t>Determined to be a ground wire</a:t>
            </a:r>
          </a:p>
          <a:p>
            <a:pPr lvl="1"/>
            <a:r>
              <a:rPr lang="en" dirty="0" smtClean="0">
                <a:sym typeface="Calibri"/>
              </a:rPr>
              <a:t>Battery compartment has a </a:t>
            </a:r>
          </a:p>
          <a:p>
            <a:pPr lvl="1"/>
            <a:r>
              <a:rPr lang="en" dirty="0" smtClean="0">
                <a:sym typeface="Calibri"/>
              </a:rPr>
              <a:t>4.8 V, 3.6 V and ground lead</a:t>
            </a:r>
          </a:p>
          <a:p>
            <a:pPr lvl="1"/>
            <a:r>
              <a:rPr lang="en" dirty="0" smtClean="0">
                <a:sym typeface="Calibri"/>
              </a:rPr>
              <a:t>Switch has 4 leads</a:t>
            </a:r>
          </a:p>
          <a:p>
            <a:pPr lvl="2"/>
            <a:r>
              <a:rPr lang="en" dirty="0" smtClean="0">
                <a:sym typeface="Calibri"/>
              </a:rPr>
              <a:t>Identified each lead</a:t>
            </a:r>
          </a:p>
          <a:p>
            <a:pPr lvl="1"/>
            <a:r>
              <a:rPr lang="en" dirty="0" smtClean="0">
                <a:sym typeface="Calibri"/>
              </a:rPr>
              <a:t>First submarine is now prepped for assembly</a:t>
            </a:r>
            <a:endParaRPr lang="en" dirty="0">
              <a:sym typeface="Calibri"/>
            </a:endParaRPr>
          </a:p>
        </p:txBody>
      </p:sp>
      <p:sp>
        <p:nvSpPr>
          <p:cNvPr id="911" name="Shape 911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>
                <a:sym typeface="Cantarell"/>
              </a:rPr>
              <a:pPr lvl="0"/>
              <a:t>61</a:t>
            </a:fld>
            <a:endParaRPr lang="en">
              <a:sym typeface="Cantarell"/>
            </a:endParaRPr>
          </a:p>
        </p:txBody>
      </p:sp>
      <p:sp>
        <p:nvSpPr>
          <p:cNvPr id="912" name="Shape 912"/>
          <p:cNvSpPr txBox="1"/>
          <p:nvPr/>
        </p:nvSpPr>
        <p:spPr>
          <a:xfrm>
            <a:off x="5832792" y="5263632"/>
            <a:ext cx="2741700" cy="438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rgbClr val="EDEDED"/>
              </a:buClr>
              <a:buSzPct val="25000"/>
              <a:buFont typeface="Calibri"/>
              <a:buNone/>
            </a:pPr>
            <a:r>
              <a:rPr lang="en" sz="2000" b="0" i="0" u="none" strike="noStrike" cap="none" baseline="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  <a:t>Complete Swarming Flowchart</a:t>
            </a:r>
          </a:p>
        </p:txBody>
      </p:sp>
      <p:pic>
        <p:nvPicPr>
          <p:cNvPr id="914" name="Shape 914"/>
          <p:cNvPicPr preferRelativeResize="0"/>
          <p:nvPr/>
        </p:nvPicPr>
        <p:blipFill rotWithShape="1">
          <a:blip r:embed="rId3">
            <a:alphaModFix/>
          </a:blip>
          <a:srcRect l="5213" t="10522" b="8473"/>
          <a:stretch/>
        </p:blipFill>
        <p:spPr>
          <a:xfrm>
            <a:off x="5327967" y="1293690"/>
            <a:ext cx="3615300" cy="1972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5" name="Shape 915"/>
          <p:cNvPicPr preferRelativeResize="0"/>
          <p:nvPr/>
        </p:nvPicPr>
        <p:blipFill rotWithShape="1">
          <a:blip r:embed="rId4">
            <a:alphaModFix/>
          </a:blip>
          <a:srcRect l="2580" t="4287" r="7174"/>
          <a:stretch/>
        </p:blipFill>
        <p:spPr>
          <a:xfrm>
            <a:off x="5336432" y="3737789"/>
            <a:ext cx="3606899" cy="2146800"/>
          </a:xfrm>
          <a:prstGeom prst="rect">
            <a:avLst/>
          </a:prstGeom>
          <a:noFill/>
          <a:ln>
            <a:noFill/>
          </a:ln>
        </p:spPr>
      </p:pic>
      <p:sp>
        <p:nvSpPr>
          <p:cNvPr id="916" name="Shape 916"/>
          <p:cNvSpPr txBox="1"/>
          <p:nvPr/>
        </p:nvSpPr>
        <p:spPr>
          <a:xfrm>
            <a:off x="5762941" y="5917962"/>
            <a:ext cx="2881500" cy="438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rgbClr val="EDEDED"/>
              </a:buClr>
              <a:buSzPct val="25000"/>
              <a:buFont typeface="Calibri"/>
              <a:buNone/>
            </a:pPr>
            <a:r>
              <a:rPr lang="en" sz="2000" b="0" i="0" u="none" strike="noStrike" cap="none" baseline="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  <a:t>Disassembled submarine</a:t>
            </a:r>
          </a:p>
        </p:txBody>
      </p:sp>
      <p:sp>
        <p:nvSpPr>
          <p:cNvPr id="917" name="Shape 917"/>
          <p:cNvSpPr txBox="1"/>
          <p:nvPr/>
        </p:nvSpPr>
        <p:spPr>
          <a:xfrm>
            <a:off x="5693091" y="3282764"/>
            <a:ext cx="2881500" cy="438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rgbClr val="EDEDED"/>
              </a:buClr>
              <a:buSzPct val="25000"/>
              <a:buFont typeface="Calibri"/>
              <a:buNone/>
            </a:pPr>
            <a:r>
              <a:rPr lang="en" sz="2000" b="0" i="0" u="none" strike="noStrike" cap="none" baseline="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  <a:t>Original submarine</a:t>
            </a:r>
          </a:p>
        </p:txBody>
      </p:sp>
      <p:sp>
        <p:nvSpPr>
          <p:cNvPr id="14" name="Shape 338"/>
          <p:cNvSpPr txBox="1"/>
          <p:nvPr/>
        </p:nvSpPr>
        <p:spPr>
          <a:xfrm>
            <a:off x="502219" y="1049562"/>
            <a:ext cx="2964313" cy="4284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EDEDED"/>
              </a:buClr>
              <a:buSzPct val="25000"/>
              <a:buFont typeface="Calibri"/>
              <a:buNone/>
            </a:pPr>
            <a:r>
              <a:rPr lang="en" sz="240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Analysis</a:t>
            </a:r>
            <a:endParaRPr lang="en" sz="24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Shape 92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" smtClean="0">
                <a:sym typeface="Calibri"/>
              </a:rPr>
              <a:t>Swarming Algorithm</a:t>
            </a:r>
            <a:endParaRPr lang="en" dirty="0">
              <a:sym typeface="Calibri"/>
            </a:endParaRPr>
          </a:p>
        </p:txBody>
      </p:sp>
      <p:sp>
        <p:nvSpPr>
          <p:cNvPr id="925" name="Shape 925"/>
          <p:cNvSpPr txBox="1">
            <a:spLocks noGrp="1"/>
          </p:cNvSpPr>
          <p:nvPr>
            <p:ph type="body" idx="1"/>
          </p:nvPr>
        </p:nvSpPr>
        <p:spPr>
          <a:xfrm>
            <a:off x="311150" y="1481828"/>
            <a:ext cx="8540750" cy="5029199"/>
          </a:xfrm>
        </p:spPr>
        <p:txBody>
          <a:bodyPr/>
          <a:lstStyle/>
          <a:p>
            <a:pPr lvl="0"/>
            <a:r>
              <a:rPr lang="en-US" dirty="0" smtClean="0">
                <a:sym typeface="Calibri"/>
              </a:rPr>
              <a:t>Design of this algorithm is complete</a:t>
            </a:r>
          </a:p>
          <a:p>
            <a:pPr lvl="0"/>
            <a:r>
              <a:rPr lang="en-US" dirty="0" smtClean="0">
                <a:sym typeface="Calibri"/>
              </a:rPr>
              <a:t>Algorithm can be partially tested on a bench top</a:t>
            </a:r>
          </a:p>
          <a:p>
            <a:pPr lvl="0"/>
            <a:r>
              <a:rPr lang="en-US" dirty="0" smtClean="0">
                <a:sym typeface="Calibri"/>
              </a:rPr>
              <a:t>Full testing will be possible only when the swarm is constructed</a:t>
            </a:r>
          </a:p>
          <a:p>
            <a:pPr lvl="0"/>
            <a:r>
              <a:rPr lang="en-US" dirty="0" smtClean="0">
                <a:sym typeface="Calibri"/>
              </a:rPr>
              <a:t>May need to alter weighting of variables or radii of the different zones  </a:t>
            </a:r>
          </a:p>
          <a:p>
            <a:pPr lvl="0"/>
            <a:endParaRPr lang="en-US" dirty="0">
              <a:sym typeface="Calibri"/>
            </a:endParaRPr>
          </a:p>
        </p:txBody>
      </p:sp>
      <p:sp>
        <p:nvSpPr>
          <p:cNvPr id="924" name="Shape 924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>
                <a:sym typeface="Cantarell"/>
              </a:rPr>
              <a:pPr lvl="0"/>
              <a:t>62</a:t>
            </a:fld>
            <a:endParaRPr lang="en">
              <a:sym typeface="Cantarell"/>
            </a:endParaRPr>
          </a:p>
        </p:txBody>
      </p:sp>
      <p:sp>
        <p:nvSpPr>
          <p:cNvPr id="12" name="Shape 338"/>
          <p:cNvSpPr txBox="1"/>
          <p:nvPr/>
        </p:nvSpPr>
        <p:spPr>
          <a:xfrm>
            <a:off x="502219" y="1049562"/>
            <a:ext cx="2964313" cy="4284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EDEDED"/>
              </a:buClr>
              <a:buSzPct val="25000"/>
              <a:buFont typeface="Calibri"/>
              <a:buNone/>
            </a:pPr>
            <a:r>
              <a:rPr lang="en" sz="240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Design</a:t>
            </a:r>
            <a:endParaRPr lang="en" sz="24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Shape 947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" smtClean="0">
                <a:sym typeface="Cantarell"/>
              </a:rPr>
              <a:t>First amplifier design</a:t>
            </a:r>
            <a:endParaRPr lang="en">
              <a:sym typeface="Cantarell"/>
            </a:endParaRPr>
          </a:p>
        </p:txBody>
      </p:sp>
      <p:pic>
        <p:nvPicPr>
          <p:cNvPr id="948" name="Shape 9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049" y="1586640"/>
            <a:ext cx="8421900" cy="30662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en" smtClean="0"/>
              <a:pPr>
                <a:buSzPct val="25000"/>
              </a:pPr>
              <a:t>63</a:t>
            </a:fld>
            <a:endParaRPr lang="en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Shape 953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" smtClean="0">
                <a:sym typeface="Cantarell"/>
              </a:rPr>
              <a:t>Second photodiode design</a:t>
            </a:r>
            <a:endParaRPr lang="en">
              <a:sym typeface="Cantarell"/>
            </a:endParaRPr>
          </a:p>
        </p:txBody>
      </p:sp>
      <p:sp>
        <p:nvSpPr>
          <p:cNvPr id="954" name="Shape 954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>
                <a:sym typeface="Cantarell"/>
              </a:rPr>
              <a:pPr lvl="0"/>
              <a:t>64</a:t>
            </a:fld>
            <a:endParaRPr lang="en">
              <a:sym typeface="Cantarell"/>
            </a:endParaRPr>
          </a:p>
        </p:txBody>
      </p:sp>
      <p:pic>
        <p:nvPicPr>
          <p:cNvPr id="955" name="Shape 9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0349" y="1613883"/>
            <a:ext cx="7803299" cy="385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555 Timer Output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65</a:t>
            </a:fld>
            <a:endParaRPr lang="en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474" y="1336362"/>
            <a:ext cx="4572000" cy="2228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474" y="4162111"/>
            <a:ext cx="4572000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43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Shape 960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" smtClean="0">
                <a:sym typeface="Cantarell"/>
              </a:rPr>
              <a:t>Second design iteration output</a:t>
            </a:r>
            <a:endParaRPr lang="en">
              <a:sym typeface="Cantarell"/>
            </a:endParaRPr>
          </a:p>
        </p:txBody>
      </p:sp>
      <p:sp>
        <p:nvSpPr>
          <p:cNvPr id="961" name="Shape 961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>
                <a:sym typeface="Cantarell"/>
              </a:rPr>
              <a:pPr lvl="0"/>
              <a:t>66</a:t>
            </a:fld>
            <a:endParaRPr lang="en">
              <a:sym typeface="Cantarell"/>
            </a:endParaRPr>
          </a:p>
        </p:txBody>
      </p:sp>
      <p:pic>
        <p:nvPicPr>
          <p:cNvPr id="962" name="Shape 9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9588" y="2914650"/>
            <a:ext cx="3933900" cy="194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3" name="Shape 9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04999" y="1399071"/>
            <a:ext cx="5333999" cy="400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Shape 985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" smtClean="0">
                <a:sym typeface="Cantarell"/>
              </a:rPr>
              <a:t>Current Source design</a:t>
            </a:r>
            <a:endParaRPr lang="en">
              <a:sym typeface="Cantarell"/>
            </a:endParaRPr>
          </a:p>
        </p:txBody>
      </p:sp>
      <p:sp>
        <p:nvSpPr>
          <p:cNvPr id="986" name="Shape 986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>
                <a:sym typeface="Cantarell"/>
              </a:rPr>
              <a:pPr lvl="0"/>
              <a:t>67</a:t>
            </a:fld>
            <a:endParaRPr lang="en">
              <a:sym typeface="Cantarell"/>
            </a:endParaRPr>
          </a:p>
        </p:txBody>
      </p:sp>
      <p:pic>
        <p:nvPicPr>
          <p:cNvPr id="987" name="Shape 987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tretch/>
        </p:blipFill>
        <p:spPr>
          <a:xfrm>
            <a:off x="2280442" y="1469542"/>
            <a:ext cx="4583113" cy="396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Shape 99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" smtClean="0">
                <a:sym typeface="Calibri"/>
              </a:rPr>
              <a:t>Circuit Layout</a:t>
            </a:r>
            <a:endParaRPr lang="en" dirty="0">
              <a:sym typeface="Calibri"/>
            </a:endParaRPr>
          </a:p>
        </p:txBody>
      </p:sp>
      <p:sp>
        <p:nvSpPr>
          <p:cNvPr id="993" name="Shape 993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3152" lvl="0" indent="0">
              <a:buNone/>
            </a:pPr>
            <a:r>
              <a:rPr lang="en-US" dirty="0" smtClean="0">
                <a:sym typeface="Calibri"/>
              </a:rPr>
              <a:t>Eagle 7.1.0</a:t>
            </a:r>
          </a:p>
          <a:p>
            <a:pPr lvl="0"/>
            <a:endParaRPr lang="en-US" dirty="0" smtClean="0">
              <a:sym typeface="Calibri"/>
            </a:endParaRPr>
          </a:p>
          <a:p>
            <a:pPr lvl="1"/>
            <a:endParaRPr lang="en-US" dirty="0">
              <a:sym typeface="Calibri"/>
            </a:endParaRPr>
          </a:p>
        </p:txBody>
      </p:sp>
      <p:sp>
        <p:nvSpPr>
          <p:cNvPr id="995" name="Shape 995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>
                <a:sym typeface="Cantarell"/>
              </a:rPr>
              <a:pPr lvl="0"/>
              <a:t>68</a:t>
            </a:fld>
            <a:endParaRPr lang="en">
              <a:sym typeface="Cantarell"/>
            </a:endParaRPr>
          </a:p>
        </p:txBody>
      </p:sp>
      <p:pic>
        <p:nvPicPr>
          <p:cNvPr id="996" name="Shape 9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4405" y="2135726"/>
            <a:ext cx="7872299" cy="3215200"/>
          </a:xfrm>
          <a:prstGeom prst="rect">
            <a:avLst/>
          </a:prstGeom>
          <a:noFill/>
          <a:ln>
            <a:noFill/>
          </a:ln>
        </p:spPr>
      </p:pic>
      <p:sp>
        <p:nvSpPr>
          <p:cNvPr id="997" name="Shape 997"/>
          <p:cNvSpPr txBox="1"/>
          <p:nvPr/>
        </p:nvSpPr>
        <p:spPr>
          <a:xfrm>
            <a:off x="1906704" y="5535078"/>
            <a:ext cx="5687700" cy="369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800" b="0" i="0" u="none" strike="noStrike" cap="none" baseline="0" dirty="0">
                <a:solidFill>
                  <a:schemeClr val="lt1"/>
                </a:solidFill>
                <a:latin typeface="Cantarell"/>
                <a:ea typeface="Cantarell"/>
                <a:cs typeface="Cantarell"/>
                <a:sym typeface="Cantarell"/>
              </a:rPr>
              <a:t>First iteration of the detection array surface mount board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Shape 100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" smtClean="0">
                <a:sym typeface="Calibri"/>
              </a:rPr>
              <a:t>Circuit Layout</a:t>
            </a:r>
            <a:endParaRPr lang="en" dirty="0">
              <a:sym typeface="Calibri"/>
            </a:endParaRPr>
          </a:p>
        </p:txBody>
      </p:sp>
      <p:sp>
        <p:nvSpPr>
          <p:cNvPr id="1003" name="Shape 1003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3152" lvl="0" indent="0">
              <a:buNone/>
            </a:pPr>
            <a:r>
              <a:rPr lang="en-US" dirty="0" smtClean="0">
                <a:sym typeface="Calibri"/>
              </a:rPr>
              <a:t>Eagle 7.1.0</a:t>
            </a:r>
          </a:p>
          <a:p>
            <a:pPr lvl="0"/>
            <a:endParaRPr lang="en-US" dirty="0" smtClean="0">
              <a:sym typeface="Calibri"/>
            </a:endParaRPr>
          </a:p>
          <a:p>
            <a:pPr lvl="1"/>
            <a:endParaRPr lang="en-US" dirty="0">
              <a:sym typeface="Calibri"/>
            </a:endParaRPr>
          </a:p>
        </p:txBody>
      </p:sp>
      <p:sp>
        <p:nvSpPr>
          <p:cNvPr id="1005" name="Shape 1005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>
                <a:sym typeface="Cantarell"/>
              </a:rPr>
              <a:pPr lvl="0"/>
              <a:t>69</a:t>
            </a:fld>
            <a:endParaRPr lang="en">
              <a:sym typeface="Cantarell"/>
            </a:endParaRPr>
          </a:p>
        </p:txBody>
      </p:sp>
      <p:sp>
        <p:nvSpPr>
          <p:cNvPr id="1006" name="Shape 1006"/>
          <p:cNvSpPr txBox="1"/>
          <p:nvPr/>
        </p:nvSpPr>
        <p:spPr>
          <a:xfrm>
            <a:off x="584200" y="6045200"/>
            <a:ext cx="4241700" cy="369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800" b="0" i="0" u="none" strike="noStrike" cap="none" baseline="0">
                <a:solidFill>
                  <a:schemeClr val="lt1"/>
                </a:solidFill>
                <a:latin typeface="Cantarell"/>
                <a:ea typeface="Cantarell"/>
                <a:cs typeface="Cantarell"/>
                <a:sym typeface="Cantarell"/>
              </a:rPr>
              <a:t>First library package Everlight photodiode</a:t>
            </a:r>
          </a:p>
        </p:txBody>
      </p:sp>
      <p:pic>
        <p:nvPicPr>
          <p:cNvPr id="1007" name="Shape 10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0221" y="2828767"/>
            <a:ext cx="3451200" cy="3015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Shape 100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38775" y="2828767"/>
            <a:ext cx="2886000" cy="3009999"/>
          </a:xfrm>
          <a:prstGeom prst="rect">
            <a:avLst/>
          </a:prstGeom>
          <a:noFill/>
          <a:ln>
            <a:noFill/>
          </a:ln>
        </p:spPr>
      </p:pic>
      <p:sp>
        <p:nvSpPr>
          <p:cNvPr id="1009" name="Shape 1009"/>
          <p:cNvSpPr txBox="1"/>
          <p:nvPr/>
        </p:nvSpPr>
        <p:spPr>
          <a:xfrm>
            <a:off x="4826000" y="6072664"/>
            <a:ext cx="4356000" cy="369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1800" b="0" i="0" u="none" strike="noStrike" cap="none" baseline="0">
                <a:solidFill>
                  <a:schemeClr val="lt1"/>
                </a:solidFill>
                <a:latin typeface="Cantarell"/>
                <a:ea typeface="Cantarell"/>
                <a:cs typeface="Cantarell"/>
                <a:sym typeface="Cantarell"/>
              </a:rPr>
              <a:t>First library symbol Everlight photodiode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" smtClean="0">
                <a:sym typeface="Calibri"/>
              </a:rPr>
              <a:t>Cocoro</a:t>
            </a:r>
            <a:endParaRPr lang="en">
              <a:sym typeface="Calibri"/>
            </a:endParaRPr>
          </a:p>
        </p:txBody>
      </p:sp>
      <p:sp>
        <p:nvSpPr>
          <p:cNvPr id="299" name="Shape 299"/>
          <p:cNvSpPr txBox="1">
            <a:spLocks noGrp="1"/>
          </p:cNvSpPr>
          <p:nvPr>
            <p:ph type="body" idx="1"/>
          </p:nvPr>
        </p:nvSpPr>
        <p:spPr>
          <a:xfrm>
            <a:off x="6243645" y="5113747"/>
            <a:ext cx="2076107" cy="1069378"/>
          </a:xfr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68580" indent="-68580">
              <a:spcBef>
                <a:spcPts val="0"/>
              </a:spcBef>
              <a:spcAft>
                <a:spcPts val="150"/>
              </a:spcAft>
              <a:buClr>
                <a:schemeClr val="dk1"/>
              </a:buClr>
              <a:buSzPct val="25000"/>
              <a:buNone/>
            </a:pPr>
            <a:r>
              <a:rPr lang="en" sz="18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 of Cocoro [3]</a:t>
            </a:r>
            <a:endParaRPr lang="en"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Shape 297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>
                <a:sym typeface="Cantarell"/>
              </a:rPr>
              <a:pPr lvl="0"/>
              <a:t>7</a:t>
            </a:fld>
            <a:endParaRPr lang="en">
              <a:sym typeface="Cantarell"/>
            </a:endParaRPr>
          </a:p>
        </p:txBody>
      </p:sp>
      <p:pic>
        <p:nvPicPr>
          <p:cNvPr id="301" name="Shape 301"/>
          <p:cNvPicPr preferRelativeResize="0"/>
          <p:nvPr/>
        </p:nvPicPr>
        <p:blipFill rotWithShape="1">
          <a:blip r:embed="rId3">
            <a:alphaModFix/>
          </a:blip>
          <a:srcRect l="18367" t="18302" r="19431" b="11601"/>
          <a:stretch/>
        </p:blipFill>
        <p:spPr>
          <a:xfrm>
            <a:off x="5545146" y="1535784"/>
            <a:ext cx="3096578" cy="348532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hape 298"/>
          <p:cNvSpPr txBox="1">
            <a:spLocks/>
          </p:cNvSpPr>
          <p:nvPr/>
        </p:nvSpPr>
        <p:spPr>
          <a:xfrm>
            <a:off x="1586169" y="5113747"/>
            <a:ext cx="3020756" cy="9224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indent="-384048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EDEDED"/>
              </a:buClr>
              <a:buFont typeface="Arial"/>
              <a:buChar char="•"/>
              <a:defRPr sz="2400" b="0" i="0" u="none" strike="noStrike" cap="none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/>
                <a:sym typeface="Arial"/>
                <a:rtl val="0"/>
              </a:defRPr>
            </a:lvl1pPr>
            <a:lvl2pPr marL="514350" marR="0" indent="-38404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EDEDED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857250" marR="0" indent="-69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EDEDED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200150" marR="0" indent="-825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EDEDED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1543050" marR="0" indent="-825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EDEDED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1885950" marR="0" indent="-857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2228850" marR="0" indent="-857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2571750" marR="0" indent="-857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2914650" marR="0" indent="-857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marL="68580" indent="-68580">
              <a:spcBef>
                <a:spcPts val="0"/>
              </a:spcBef>
              <a:spcAft>
                <a:spcPts val="15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18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Cocoro normal operation [2]</a:t>
            </a:r>
            <a:endParaRPr lang="en"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97" y="1535784"/>
            <a:ext cx="5189803" cy="3485321"/>
          </a:xfrm>
          <a:prstGeom prst="rect">
            <a:avLst/>
          </a:prstGeom>
        </p:spPr>
      </p:pic>
    </p:spTree>
  </p:cSld>
  <p:clrMapOvr>
    <a:masterClrMapping/>
  </p:clrMapOvr>
  <p:transition spd="slow" advTm="24362">
    <p:cut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Shape 101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" smtClean="0">
                <a:sym typeface="Calibri"/>
              </a:rPr>
              <a:t>Circuit Layout</a:t>
            </a:r>
            <a:endParaRPr lang="en" dirty="0">
              <a:sym typeface="Calibri"/>
            </a:endParaRPr>
          </a:p>
        </p:txBody>
      </p:sp>
      <p:sp>
        <p:nvSpPr>
          <p:cNvPr id="1015" name="Shape 1015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3152" lvl="0" indent="0">
              <a:buNone/>
            </a:pPr>
            <a:r>
              <a:rPr lang="en-US" dirty="0">
                <a:sym typeface="Calibri"/>
              </a:rPr>
              <a:t>E</a:t>
            </a:r>
            <a:r>
              <a:rPr lang="en-US" dirty="0" smtClean="0">
                <a:sym typeface="Calibri"/>
              </a:rPr>
              <a:t>agle 7.1.0</a:t>
            </a:r>
          </a:p>
          <a:p>
            <a:pPr lvl="1"/>
            <a:r>
              <a:rPr lang="en-US" dirty="0" smtClean="0">
                <a:sym typeface="Calibri"/>
              </a:rPr>
              <a:t>Photodiode board rev. 1</a:t>
            </a:r>
          </a:p>
          <a:p>
            <a:pPr lvl="1"/>
            <a:endParaRPr lang="en-US" dirty="0" smtClean="0">
              <a:sym typeface="Calibri"/>
            </a:endParaRPr>
          </a:p>
          <a:p>
            <a:pPr lvl="1"/>
            <a:endParaRPr lang="en-US" dirty="0">
              <a:sym typeface="Calibri"/>
            </a:endParaRPr>
          </a:p>
        </p:txBody>
      </p:sp>
      <p:sp>
        <p:nvSpPr>
          <p:cNvPr id="1017" name="Shape 1017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>
                <a:sym typeface="Cantarell"/>
              </a:rPr>
              <a:pPr lvl="0"/>
              <a:t>70</a:t>
            </a:fld>
            <a:endParaRPr lang="en">
              <a:sym typeface="Cantarell"/>
            </a:endParaRPr>
          </a:p>
        </p:txBody>
      </p:sp>
      <p:pic>
        <p:nvPicPr>
          <p:cNvPr id="1018" name="Shape 10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4385" y="2703000"/>
            <a:ext cx="7872299" cy="3215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Shape 1023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" smtClean="0">
                <a:sym typeface="Calibri"/>
              </a:rPr>
              <a:t>Circuit Layout</a:t>
            </a:r>
            <a:endParaRPr lang="en" dirty="0">
              <a:sym typeface="Calibri"/>
            </a:endParaRPr>
          </a:p>
        </p:txBody>
      </p:sp>
      <p:sp>
        <p:nvSpPr>
          <p:cNvPr id="1024" name="Shape 1024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3152" lvl="0" indent="0">
              <a:buNone/>
            </a:pPr>
            <a:r>
              <a:rPr lang="en-US" dirty="0" smtClean="0">
                <a:sym typeface="Calibri"/>
              </a:rPr>
              <a:t>Eagle 7.1.0</a:t>
            </a:r>
          </a:p>
          <a:p>
            <a:pPr lvl="1"/>
            <a:r>
              <a:rPr lang="en-US" dirty="0" smtClean="0">
                <a:sym typeface="Calibri"/>
              </a:rPr>
              <a:t>Photodiode board rev. 2</a:t>
            </a:r>
          </a:p>
          <a:p>
            <a:pPr lvl="1"/>
            <a:endParaRPr lang="en-US" dirty="0" smtClean="0">
              <a:sym typeface="Calibri"/>
            </a:endParaRPr>
          </a:p>
          <a:p>
            <a:pPr lvl="1"/>
            <a:endParaRPr lang="en-US" dirty="0">
              <a:sym typeface="Calibri"/>
            </a:endParaRPr>
          </a:p>
        </p:txBody>
      </p:sp>
      <p:sp>
        <p:nvSpPr>
          <p:cNvPr id="1026" name="Shape 1026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>
                <a:sym typeface="Cantarell"/>
              </a:rPr>
              <a:pPr lvl="0"/>
              <a:t>71</a:t>
            </a:fld>
            <a:endParaRPr lang="en">
              <a:sym typeface="Cantarell"/>
            </a:endParaRPr>
          </a:p>
        </p:txBody>
      </p:sp>
      <p:pic>
        <p:nvPicPr>
          <p:cNvPr id="1027" name="Shape 10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51025" y="2355400"/>
            <a:ext cx="5911800" cy="418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Shape 103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" smtClean="0">
                <a:sym typeface="Calibri"/>
              </a:rPr>
              <a:t>Circuit Layout</a:t>
            </a:r>
            <a:endParaRPr lang="en" dirty="0">
              <a:sym typeface="Calibri"/>
            </a:endParaRPr>
          </a:p>
        </p:txBody>
      </p:sp>
      <p:sp>
        <p:nvSpPr>
          <p:cNvPr id="1033" name="Shape 1033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3152" lvl="0" indent="0">
              <a:buNone/>
            </a:pPr>
            <a:r>
              <a:rPr lang="en-US" dirty="0" smtClean="0">
                <a:sym typeface="Calibri"/>
              </a:rPr>
              <a:t>Eagle 7.1.0</a:t>
            </a:r>
          </a:p>
          <a:p>
            <a:pPr lvl="1"/>
            <a:r>
              <a:rPr lang="en-US" dirty="0" smtClean="0">
                <a:sym typeface="Calibri"/>
              </a:rPr>
              <a:t>Photodiode board rev.3</a:t>
            </a:r>
          </a:p>
          <a:p>
            <a:pPr lvl="1"/>
            <a:endParaRPr lang="en-US" dirty="0" smtClean="0">
              <a:sym typeface="Calibri"/>
            </a:endParaRPr>
          </a:p>
          <a:p>
            <a:pPr lvl="1"/>
            <a:endParaRPr lang="en-US" dirty="0">
              <a:sym typeface="Calibri"/>
            </a:endParaRPr>
          </a:p>
        </p:txBody>
      </p:sp>
      <p:sp>
        <p:nvSpPr>
          <p:cNvPr id="1035" name="Shape 1035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>
                <a:sym typeface="Cantarell"/>
              </a:rPr>
              <a:pPr lvl="0"/>
              <a:t>72</a:t>
            </a:fld>
            <a:endParaRPr lang="en">
              <a:sym typeface="Cantarell"/>
            </a:endParaRPr>
          </a:p>
        </p:txBody>
      </p:sp>
      <p:pic>
        <p:nvPicPr>
          <p:cNvPr id="1036" name="Shape 10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07425" y="2456110"/>
            <a:ext cx="6049799" cy="4064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Shape 104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" smtClean="0">
                <a:sym typeface="Calibri"/>
              </a:rPr>
              <a:t>Circuit Layout</a:t>
            </a:r>
            <a:endParaRPr lang="en" dirty="0">
              <a:sym typeface="Calibri"/>
            </a:endParaRPr>
          </a:p>
        </p:txBody>
      </p:sp>
      <p:sp>
        <p:nvSpPr>
          <p:cNvPr id="1042" name="Shape 104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3152" lvl="0" indent="0">
              <a:buNone/>
            </a:pPr>
            <a:r>
              <a:rPr lang="en-US" dirty="0" smtClean="0">
                <a:sym typeface="Calibri"/>
              </a:rPr>
              <a:t>Eagle 7.1.0</a:t>
            </a:r>
          </a:p>
          <a:p>
            <a:pPr lvl="1"/>
            <a:r>
              <a:rPr lang="en-US" dirty="0" smtClean="0">
                <a:sym typeface="Calibri"/>
              </a:rPr>
              <a:t>Photodiode board rev.4</a:t>
            </a:r>
          </a:p>
          <a:p>
            <a:pPr lvl="0"/>
            <a:endParaRPr lang="en-US" dirty="0" smtClean="0">
              <a:sym typeface="Calibri"/>
            </a:endParaRPr>
          </a:p>
          <a:p>
            <a:pPr lvl="1"/>
            <a:endParaRPr lang="en-US" dirty="0">
              <a:sym typeface="Calibri"/>
            </a:endParaRPr>
          </a:p>
        </p:txBody>
      </p:sp>
      <p:sp>
        <p:nvSpPr>
          <p:cNvPr id="1044" name="Shape 1044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>
                <a:sym typeface="Cantarell"/>
              </a:rPr>
              <a:pPr lvl="0"/>
              <a:t>73</a:t>
            </a:fld>
            <a:endParaRPr lang="en">
              <a:sym typeface="Cantarell"/>
            </a:endParaRPr>
          </a:p>
        </p:txBody>
      </p:sp>
      <p:pic>
        <p:nvPicPr>
          <p:cNvPr id="1045" name="Shape 10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42425" y="2395600"/>
            <a:ext cx="5529000" cy="414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Shape 1050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" smtClean="0">
                <a:sym typeface="Calibri"/>
              </a:rPr>
              <a:t>Circuit Layout</a:t>
            </a:r>
            <a:endParaRPr lang="en" dirty="0">
              <a:sym typeface="Calibri"/>
            </a:endParaRPr>
          </a:p>
        </p:txBody>
      </p:sp>
      <p:sp>
        <p:nvSpPr>
          <p:cNvPr id="1051" name="Shape 1051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3152" lvl="0" indent="0">
              <a:buNone/>
            </a:pPr>
            <a:r>
              <a:rPr lang="en-US" dirty="0" smtClean="0">
                <a:sym typeface="Calibri"/>
              </a:rPr>
              <a:t>Eagle 7.1.0</a:t>
            </a:r>
          </a:p>
          <a:p>
            <a:pPr lvl="1"/>
            <a:r>
              <a:rPr lang="en-US" dirty="0" smtClean="0">
                <a:sym typeface="Calibri"/>
              </a:rPr>
              <a:t>High current board rev. 1</a:t>
            </a:r>
          </a:p>
          <a:p>
            <a:pPr lvl="1"/>
            <a:endParaRPr lang="en-US" dirty="0" smtClean="0">
              <a:sym typeface="Calibri"/>
            </a:endParaRPr>
          </a:p>
          <a:p>
            <a:pPr lvl="1"/>
            <a:endParaRPr lang="en-US" dirty="0">
              <a:sym typeface="Calibri"/>
            </a:endParaRPr>
          </a:p>
        </p:txBody>
      </p:sp>
      <p:sp>
        <p:nvSpPr>
          <p:cNvPr id="1053" name="Shape 1053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>
                <a:sym typeface="Cantarell"/>
              </a:rPr>
              <a:pPr lvl="0"/>
              <a:t>74</a:t>
            </a:fld>
            <a:endParaRPr lang="en">
              <a:sym typeface="Cantarell"/>
            </a:endParaRPr>
          </a:p>
        </p:txBody>
      </p:sp>
      <p:pic>
        <p:nvPicPr>
          <p:cNvPr id="1054" name="Shape 10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47861" y="2540000"/>
            <a:ext cx="5248200" cy="411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Shape 1059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" smtClean="0">
                <a:sym typeface="Calibri"/>
              </a:rPr>
              <a:t>Circuit Layout</a:t>
            </a:r>
            <a:endParaRPr lang="en" dirty="0">
              <a:sym typeface="Calibri"/>
            </a:endParaRPr>
          </a:p>
        </p:txBody>
      </p:sp>
      <p:sp>
        <p:nvSpPr>
          <p:cNvPr id="1060" name="Shape 1060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3152" lvl="0" indent="0">
              <a:buNone/>
            </a:pPr>
            <a:r>
              <a:rPr lang="en-US" dirty="0" smtClean="0">
                <a:sym typeface="Calibri"/>
              </a:rPr>
              <a:t>Eagle 7.1.0</a:t>
            </a:r>
          </a:p>
          <a:p>
            <a:pPr lvl="1"/>
            <a:r>
              <a:rPr lang="en-US" dirty="0" smtClean="0">
                <a:sym typeface="Calibri"/>
              </a:rPr>
              <a:t>LED driver board rev. 1</a:t>
            </a:r>
          </a:p>
          <a:p>
            <a:pPr lvl="1"/>
            <a:endParaRPr lang="en-US" dirty="0" smtClean="0">
              <a:sym typeface="Calibri"/>
            </a:endParaRPr>
          </a:p>
          <a:p>
            <a:pPr lvl="1"/>
            <a:endParaRPr lang="en-US" dirty="0">
              <a:sym typeface="Calibri"/>
            </a:endParaRPr>
          </a:p>
        </p:txBody>
      </p:sp>
      <p:sp>
        <p:nvSpPr>
          <p:cNvPr id="1062" name="Shape 1062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>
                <a:sym typeface="Cantarell"/>
              </a:rPr>
              <a:pPr lvl="0"/>
              <a:t>75</a:t>
            </a:fld>
            <a:endParaRPr lang="en">
              <a:sym typeface="Cantarell"/>
            </a:endParaRPr>
          </a:p>
        </p:txBody>
      </p:sp>
      <p:pic>
        <p:nvPicPr>
          <p:cNvPr id="1063" name="Shape 10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19761" y="2382401"/>
            <a:ext cx="5002200" cy="4156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Shape 1068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" smtClean="0">
                <a:sym typeface="Calibri"/>
              </a:rPr>
              <a:t>Circuit Layout</a:t>
            </a:r>
            <a:endParaRPr lang="en" dirty="0">
              <a:sym typeface="Calibri"/>
            </a:endParaRPr>
          </a:p>
        </p:txBody>
      </p:sp>
      <p:sp>
        <p:nvSpPr>
          <p:cNvPr id="1069" name="Shape 1069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3152" lvl="0" indent="0">
              <a:buNone/>
            </a:pPr>
            <a:r>
              <a:rPr lang="en-US" dirty="0" smtClean="0">
                <a:sym typeface="Calibri"/>
              </a:rPr>
              <a:t>Eagle 7.1.0</a:t>
            </a:r>
          </a:p>
          <a:p>
            <a:pPr lvl="1"/>
            <a:r>
              <a:rPr lang="en-US" dirty="0" smtClean="0">
                <a:sym typeface="Calibri"/>
              </a:rPr>
              <a:t>Motor driver board rev. 1</a:t>
            </a:r>
          </a:p>
          <a:p>
            <a:pPr lvl="1"/>
            <a:endParaRPr lang="en-US" dirty="0" smtClean="0">
              <a:sym typeface="Calibri"/>
            </a:endParaRPr>
          </a:p>
          <a:p>
            <a:pPr lvl="1"/>
            <a:endParaRPr lang="en-US" dirty="0">
              <a:sym typeface="Calibri"/>
            </a:endParaRPr>
          </a:p>
        </p:txBody>
      </p:sp>
      <p:sp>
        <p:nvSpPr>
          <p:cNvPr id="1071" name="Shape 1071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>
                <a:sym typeface="Cantarell"/>
              </a:rPr>
              <a:pPr lvl="0"/>
              <a:t>76</a:t>
            </a:fld>
            <a:endParaRPr lang="en">
              <a:sym typeface="Cantarell"/>
            </a:endParaRPr>
          </a:p>
        </p:txBody>
      </p:sp>
      <p:pic>
        <p:nvPicPr>
          <p:cNvPr id="1072" name="Shape 10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62188" y="2522536"/>
            <a:ext cx="4773599" cy="4197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Shape 1077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" smtClean="0">
                <a:sym typeface="Cantarell"/>
              </a:rPr>
              <a:t>Eagle Schematic </a:t>
            </a:r>
            <a:endParaRPr lang="en">
              <a:sym typeface="Cantarell"/>
            </a:endParaRPr>
          </a:p>
        </p:txBody>
      </p:sp>
      <p:sp>
        <p:nvSpPr>
          <p:cNvPr id="1078" name="Shape 1078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>
                <a:sym typeface="Cantarell"/>
              </a:rPr>
              <a:pPr lvl="0"/>
              <a:t>77</a:t>
            </a:fld>
            <a:endParaRPr lang="en">
              <a:sym typeface="Cantarell"/>
            </a:endParaRPr>
          </a:p>
        </p:txBody>
      </p:sp>
      <p:pic>
        <p:nvPicPr>
          <p:cNvPr id="1079" name="Shape 1079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tretch/>
        </p:blipFill>
        <p:spPr>
          <a:xfrm>
            <a:off x="1789905" y="1554163"/>
            <a:ext cx="5564188" cy="435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Shape 108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" smtClean="0">
                <a:sym typeface="Cantarell"/>
              </a:rPr>
              <a:t>Eagle Schematic </a:t>
            </a:r>
            <a:endParaRPr lang="en">
              <a:sym typeface="Cantarell"/>
            </a:endParaRPr>
          </a:p>
        </p:txBody>
      </p:sp>
      <p:sp>
        <p:nvSpPr>
          <p:cNvPr id="1085" name="Shape 1085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>
                <a:sym typeface="Cantarell"/>
              </a:rPr>
              <a:pPr lvl="0"/>
              <a:t>78</a:t>
            </a:fld>
            <a:endParaRPr lang="en">
              <a:sym typeface="Cantarell"/>
            </a:endParaRPr>
          </a:p>
        </p:txBody>
      </p:sp>
      <p:pic>
        <p:nvPicPr>
          <p:cNvPr id="1086" name="Shape 10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5399" y="1832076"/>
            <a:ext cx="8113200" cy="3797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Shape 109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" smtClean="0">
                <a:sym typeface="Cantarell"/>
              </a:rPr>
              <a:t>Eagle Schematic </a:t>
            </a:r>
            <a:endParaRPr lang="en">
              <a:sym typeface="Cantarell"/>
            </a:endParaRPr>
          </a:p>
        </p:txBody>
      </p:sp>
      <p:sp>
        <p:nvSpPr>
          <p:cNvPr id="1092" name="Shape 1092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>
                <a:sym typeface="Cantarell"/>
              </a:rPr>
              <a:pPr lvl="0"/>
              <a:t>79</a:t>
            </a:fld>
            <a:endParaRPr lang="en">
              <a:sym typeface="Cantarell"/>
            </a:endParaRPr>
          </a:p>
        </p:txBody>
      </p:sp>
      <p:pic>
        <p:nvPicPr>
          <p:cNvPr id="1093" name="Shape 10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9762" y="1546225"/>
            <a:ext cx="7610399" cy="5009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" smtClean="0">
                <a:sym typeface="Calibri"/>
              </a:rPr>
              <a:t>Blue LEDs - Visibility</a:t>
            </a:r>
            <a:endParaRPr lang="en">
              <a:sym typeface="Calibri"/>
            </a:endParaRPr>
          </a:p>
        </p:txBody>
      </p:sp>
      <p:sp>
        <p:nvSpPr>
          <p:cNvPr id="307" name="Shape 307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>
                <a:sym typeface="Cantarell"/>
              </a:rPr>
              <a:pPr lvl="0"/>
              <a:t>8</a:t>
            </a:fld>
            <a:endParaRPr lang="en">
              <a:sym typeface="Cantarell"/>
            </a:endParaRPr>
          </a:p>
        </p:txBody>
      </p:sp>
      <p:pic>
        <p:nvPicPr>
          <p:cNvPr id="308" name="Shape 3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65740" y="1414606"/>
            <a:ext cx="5212499" cy="3996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hape 309"/>
          <p:cNvSpPr txBox="1"/>
          <p:nvPr/>
        </p:nvSpPr>
        <p:spPr>
          <a:xfrm>
            <a:off x="2707023" y="5410906"/>
            <a:ext cx="3729932" cy="886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68580" marR="0" lvl="0" indent="-6858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1800" b="0" i="0" u="none" strike="noStrike" cap="non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Attenuation of ligh</a:t>
            </a:r>
            <a:r>
              <a:rPr lang="en" sz="1800" b="0" i="0" u="none" strike="noStrike" cap="none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in ocean water [4]</a:t>
            </a:r>
            <a:endParaRPr lang="en"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" marR="0" lvl="0" indent="-68580" algn="l" rtl="0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/>
              <a:buNone/>
            </a:pPr>
            <a:endParaRPr sz="1500" b="0" i="0" u="none" strike="noStrike" cap="none" baseline="0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 advTm="17441">
    <p:cut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Shape 1098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" smtClean="0">
                <a:sym typeface="Calibri"/>
              </a:rPr>
              <a:t>Constraints</a:t>
            </a:r>
            <a:endParaRPr lang="en">
              <a:sym typeface="Calibri"/>
            </a:endParaRPr>
          </a:p>
        </p:txBody>
      </p:sp>
      <p:sp>
        <p:nvSpPr>
          <p:cNvPr id="1099" name="Shape 1099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>
                <a:sym typeface="Calibri"/>
              </a:rPr>
              <a:t>Avoid harming underwater organisms</a:t>
            </a:r>
          </a:p>
          <a:p>
            <a:pPr lvl="0"/>
            <a:r>
              <a:rPr lang="en-US" smtClean="0">
                <a:sym typeface="Calibri"/>
              </a:rPr>
              <a:t>Battery life</a:t>
            </a:r>
          </a:p>
          <a:p>
            <a:pPr lvl="0"/>
            <a:r>
              <a:rPr lang="en-US" smtClean="0">
                <a:sym typeface="Calibri"/>
              </a:rPr>
              <a:t>Functional up to two feet of water</a:t>
            </a:r>
          </a:p>
          <a:p>
            <a:pPr lvl="0"/>
            <a:r>
              <a:rPr lang="en-US" smtClean="0">
                <a:sym typeface="Calibri"/>
              </a:rPr>
              <a:t>Robots must be reasonably sized</a:t>
            </a:r>
          </a:p>
          <a:p>
            <a:pPr lvl="0"/>
            <a:endParaRPr lang="en-US" smtClean="0">
              <a:sym typeface="Cantarell"/>
            </a:endParaRPr>
          </a:p>
          <a:p>
            <a:pPr lvl="0"/>
            <a:endParaRPr lang="en-US" smtClean="0">
              <a:sym typeface="Cantarell"/>
            </a:endParaRPr>
          </a:p>
          <a:p>
            <a:pPr lvl="0"/>
            <a:endParaRPr lang="en-US" smtClean="0">
              <a:sym typeface="Cantarell"/>
            </a:endParaRPr>
          </a:p>
          <a:p>
            <a:pPr lvl="0"/>
            <a:endParaRPr lang="en-US">
              <a:sym typeface="Calibri"/>
            </a:endParaRPr>
          </a:p>
        </p:txBody>
      </p:sp>
      <p:sp>
        <p:nvSpPr>
          <p:cNvPr id="1100" name="Shape 1100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>
                <a:sym typeface="Calibri"/>
              </a:rPr>
              <a:pPr lvl="0"/>
              <a:t>80</a:t>
            </a:fld>
            <a:endParaRPr lang="en">
              <a:sym typeface="Calibri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Shape 1105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" smtClean="0">
                <a:sym typeface="Calibri"/>
              </a:rPr>
              <a:t>Detection Methods</a:t>
            </a:r>
            <a:endParaRPr lang="en">
              <a:sym typeface="Calibri"/>
            </a:endParaRPr>
          </a:p>
        </p:txBody>
      </p:sp>
      <p:sp>
        <p:nvSpPr>
          <p:cNvPr id="1106" name="Shape 1106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>
                <a:sym typeface="Calibri"/>
              </a:rPr>
              <a:t>Acoustic</a:t>
            </a:r>
          </a:p>
          <a:p>
            <a:pPr lvl="0"/>
            <a:r>
              <a:rPr lang="en-US" smtClean="0">
                <a:sym typeface="Calibri"/>
              </a:rPr>
              <a:t>Electromagnetic</a:t>
            </a:r>
          </a:p>
          <a:p>
            <a:pPr lvl="0"/>
            <a:r>
              <a:rPr lang="en-US" smtClean="0">
                <a:sym typeface="Calibri"/>
              </a:rPr>
              <a:t>Optical</a:t>
            </a:r>
          </a:p>
          <a:p>
            <a:pPr lvl="1"/>
            <a:r>
              <a:rPr lang="en-US" smtClean="0">
                <a:sym typeface="Calibri"/>
              </a:rPr>
              <a:t>Image processing</a:t>
            </a:r>
          </a:p>
          <a:p>
            <a:pPr lvl="1"/>
            <a:r>
              <a:rPr lang="en-US" smtClean="0">
                <a:sym typeface="Calibri"/>
              </a:rPr>
              <a:t>LEDs</a:t>
            </a:r>
          </a:p>
          <a:p>
            <a:pPr lvl="0"/>
            <a:endParaRPr lang="en-US">
              <a:sym typeface="Calibri"/>
            </a:endParaRPr>
          </a:p>
        </p:txBody>
      </p:sp>
      <p:sp>
        <p:nvSpPr>
          <p:cNvPr id="1107" name="Shape 1107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>
                <a:sym typeface="Calibri"/>
              </a:rPr>
              <a:pPr lvl="0"/>
              <a:t>81</a:t>
            </a:fld>
            <a:endParaRPr lang="en">
              <a:sym typeface="Calibri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Shape 111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" smtClean="0">
                <a:sym typeface="Calibri"/>
              </a:rPr>
              <a:t>Swarming Techniques</a:t>
            </a:r>
            <a:endParaRPr lang="en" dirty="0">
              <a:sym typeface="Calibri"/>
            </a:endParaRPr>
          </a:p>
        </p:txBody>
      </p:sp>
      <p:sp>
        <p:nvSpPr>
          <p:cNvPr id="1113" name="Shape 1113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" dirty="0" smtClean="0">
                <a:sym typeface="Calibri"/>
              </a:rPr>
              <a:t>Boids</a:t>
            </a:r>
          </a:p>
          <a:p>
            <a:pPr lvl="1"/>
            <a:r>
              <a:rPr lang="en" dirty="0" smtClean="0">
                <a:sym typeface="Calibri"/>
              </a:rPr>
              <a:t>Simulates the flocking of birds</a:t>
            </a:r>
          </a:p>
          <a:p>
            <a:pPr lvl="1"/>
            <a:r>
              <a:rPr lang="en" dirty="0" smtClean="0">
                <a:sym typeface="Calibri"/>
              </a:rPr>
              <a:t>Criteria include cohesion, separation and alignment</a:t>
            </a:r>
            <a:endParaRPr lang="en" dirty="0">
              <a:sym typeface="Calibri"/>
            </a:endParaRPr>
          </a:p>
        </p:txBody>
      </p:sp>
      <p:sp>
        <p:nvSpPr>
          <p:cNvPr id="1119" name="Shape 1119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>
                <a:sym typeface="Calibri"/>
              </a:rPr>
              <a:pPr lvl="0"/>
              <a:t>82</a:t>
            </a:fld>
            <a:endParaRPr lang="en" dirty="0">
              <a:sym typeface="Calibri"/>
            </a:endParaRPr>
          </a:p>
        </p:txBody>
      </p:sp>
      <p:pic>
        <p:nvPicPr>
          <p:cNvPr id="37" name="Shape 11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9031" y="3684104"/>
            <a:ext cx="4158410" cy="1696343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Shape 1115"/>
          <p:cNvSpPr txBox="1"/>
          <p:nvPr/>
        </p:nvSpPr>
        <p:spPr>
          <a:xfrm>
            <a:off x="3090272" y="5393147"/>
            <a:ext cx="3073199" cy="410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1800" b="0" i="0" u="none" strike="noStrike" cap="none" baseline="0" dirty="0" smtClean="0">
                <a:solidFill>
                  <a:schemeClr val="bg1"/>
                </a:solidFill>
                <a:latin typeface="Calibri" panose="020F0502020204030204" pitchFamily="34" charset="0"/>
                <a:sym typeface="Arial"/>
              </a:rPr>
              <a:t>Principles of swarming [15]</a:t>
            </a:r>
            <a:endParaRPr lang="en" sz="1800" b="0" i="0" u="none" strike="noStrike" cap="none" baseline="0" dirty="0">
              <a:solidFill>
                <a:schemeClr val="bg1"/>
              </a:solidFill>
              <a:latin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 dirty="0">
              <a:solidFill>
                <a:schemeClr val="dk1"/>
              </a:solidFill>
              <a:latin typeface="Calibri" panose="020F0502020204030204" pitchFamily="34" charset="0"/>
              <a:sym typeface="Arial"/>
            </a:endParaRPr>
          </a:p>
        </p:txBody>
      </p:sp>
      <p:sp>
        <p:nvSpPr>
          <p:cNvPr id="39" name="Shape 1116"/>
          <p:cNvSpPr txBox="1"/>
          <p:nvPr/>
        </p:nvSpPr>
        <p:spPr>
          <a:xfrm>
            <a:off x="2566855" y="5144928"/>
            <a:ext cx="952800" cy="410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b="0" i="0" u="none" strike="noStrike" cap="none" baseline="0" dirty="0">
                <a:solidFill>
                  <a:schemeClr val="bg1"/>
                </a:solidFill>
                <a:latin typeface="Calibri" panose="020F0502020204030204" pitchFamily="34" charset="0"/>
                <a:sym typeface="Arial"/>
              </a:rPr>
              <a:t>Cohesion</a:t>
            </a:r>
          </a:p>
        </p:txBody>
      </p:sp>
      <p:sp>
        <p:nvSpPr>
          <p:cNvPr id="40" name="Shape 1117"/>
          <p:cNvSpPr txBox="1"/>
          <p:nvPr/>
        </p:nvSpPr>
        <p:spPr>
          <a:xfrm>
            <a:off x="4017437" y="5155622"/>
            <a:ext cx="1179600" cy="410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b="0" i="0" u="none" strike="noStrike" cap="none" baseline="0" dirty="0">
                <a:solidFill>
                  <a:schemeClr val="bg1"/>
                </a:solidFill>
                <a:latin typeface="Calibri" panose="020F0502020204030204" pitchFamily="34" charset="0"/>
                <a:sym typeface="Arial"/>
              </a:rPr>
              <a:t>Separation</a:t>
            </a:r>
          </a:p>
        </p:txBody>
      </p:sp>
      <p:sp>
        <p:nvSpPr>
          <p:cNvPr id="41" name="Shape 1118"/>
          <p:cNvSpPr txBox="1"/>
          <p:nvPr/>
        </p:nvSpPr>
        <p:spPr>
          <a:xfrm>
            <a:off x="5317841" y="5155621"/>
            <a:ext cx="1179600" cy="410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b="0" i="0" u="none" strike="noStrike" cap="none" baseline="0" dirty="0">
                <a:solidFill>
                  <a:schemeClr val="bg1"/>
                </a:solidFill>
                <a:latin typeface="Calibri" panose="020F0502020204030204" pitchFamily="34" charset="0"/>
                <a:sym typeface="Arial"/>
              </a:rPr>
              <a:t>Alignment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Shape 1175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" smtClean="0">
                <a:sym typeface="Calibri"/>
              </a:rPr>
              <a:t>Swarming Techniques</a:t>
            </a:r>
            <a:endParaRPr lang="en">
              <a:sym typeface="Calibri"/>
            </a:endParaRPr>
          </a:p>
        </p:txBody>
      </p:sp>
      <p:sp>
        <p:nvSpPr>
          <p:cNvPr id="1176" name="Shape 1176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" dirty="0" smtClean="0">
                <a:sym typeface="Calibri"/>
              </a:rPr>
              <a:t>Minimalistic</a:t>
            </a:r>
          </a:p>
          <a:p>
            <a:pPr lvl="1"/>
            <a:r>
              <a:rPr lang="en" dirty="0" smtClean="0">
                <a:sym typeface="Calibri"/>
              </a:rPr>
              <a:t>Based upon Boids</a:t>
            </a:r>
          </a:p>
          <a:p>
            <a:pPr lvl="1"/>
            <a:r>
              <a:rPr lang="en" dirty="0" smtClean="0">
                <a:sym typeface="Calibri"/>
              </a:rPr>
              <a:t>Criteria include cohesion, separation and pseudo-alignment</a:t>
            </a:r>
            <a:endParaRPr lang="en" dirty="0">
              <a:sym typeface="Calibri"/>
            </a:endParaRPr>
          </a:p>
        </p:txBody>
      </p:sp>
      <p:sp>
        <p:nvSpPr>
          <p:cNvPr id="1177" name="Shape 1177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>
                <a:sym typeface="Cantarell"/>
              </a:rPr>
              <a:pPr lvl="0"/>
              <a:t>83</a:t>
            </a:fld>
            <a:endParaRPr lang="en">
              <a:sym typeface="Cantarell"/>
            </a:endParaRPr>
          </a:p>
        </p:txBody>
      </p:sp>
      <p:pic>
        <p:nvPicPr>
          <p:cNvPr id="11" name="Shape 11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9031" y="3684104"/>
            <a:ext cx="4158410" cy="169634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hape 1115"/>
          <p:cNvSpPr txBox="1"/>
          <p:nvPr/>
        </p:nvSpPr>
        <p:spPr>
          <a:xfrm>
            <a:off x="3090272" y="5393147"/>
            <a:ext cx="3073199" cy="410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1800" b="0" i="0" u="none" strike="noStrike" cap="none" baseline="0" dirty="0" smtClean="0">
                <a:solidFill>
                  <a:schemeClr val="bg1"/>
                </a:solidFill>
                <a:latin typeface="Calibri" panose="020F0502020204030204" pitchFamily="34" charset="0"/>
                <a:sym typeface="Arial"/>
              </a:rPr>
              <a:t>Principles of swarming [15]</a:t>
            </a:r>
            <a:endParaRPr lang="en" sz="1800" b="0" i="0" u="none" strike="noStrike" cap="none" baseline="0" dirty="0">
              <a:solidFill>
                <a:schemeClr val="bg1"/>
              </a:solidFill>
              <a:latin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 dirty="0">
              <a:solidFill>
                <a:schemeClr val="dk1"/>
              </a:solidFill>
              <a:latin typeface="Calibri" panose="020F0502020204030204" pitchFamily="34" charset="0"/>
              <a:sym typeface="Arial"/>
            </a:endParaRPr>
          </a:p>
        </p:txBody>
      </p:sp>
      <p:sp>
        <p:nvSpPr>
          <p:cNvPr id="13" name="Shape 1116"/>
          <p:cNvSpPr txBox="1"/>
          <p:nvPr/>
        </p:nvSpPr>
        <p:spPr>
          <a:xfrm>
            <a:off x="2566855" y="5144928"/>
            <a:ext cx="952800" cy="410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b="0" i="0" u="none" strike="noStrike" cap="none" baseline="0" dirty="0">
                <a:solidFill>
                  <a:schemeClr val="bg1"/>
                </a:solidFill>
                <a:latin typeface="Calibri" panose="020F0502020204030204" pitchFamily="34" charset="0"/>
                <a:sym typeface="Arial"/>
              </a:rPr>
              <a:t>Cohesion</a:t>
            </a:r>
          </a:p>
        </p:txBody>
      </p:sp>
      <p:sp>
        <p:nvSpPr>
          <p:cNvPr id="14" name="Shape 1117"/>
          <p:cNvSpPr txBox="1"/>
          <p:nvPr/>
        </p:nvSpPr>
        <p:spPr>
          <a:xfrm>
            <a:off x="4017437" y="5155622"/>
            <a:ext cx="1179600" cy="410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b="0" i="0" u="none" strike="noStrike" cap="none" baseline="0" dirty="0">
                <a:solidFill>
                  <a:schemeClr val="bg1"/>
                </a:solidFill>
                <a:latin typeface="Calibri" panose="020F0502020204030204" pitchFamily="34" charset="0"/>
                <a:sym typeface="Arial"/>
              </a:rPr>
              <a:t>Separation</a:t>
            </a:r>
          </a:p>
        </p:txBody>
      </p:sp>
      <p:sp>
        <p:nvSpPr>
          <p:cNvPr id="15" name="Shape 1118"/>
          <p:cNvSpPr txBox="1"/>
          <p:nvPr/>
        </p:nvSpPr>
        <p:spPr>
          <a:xfrm>
            <a:off x="5317841" y="5155621"/>
            <a:ext cx="1179600" cy="410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b="0" i="0" u="none" strike="noStrike" cap="none" baseline="0" dirty="0">
                <a:solidFill>
                  <a:schemeClr val="bg1"/>
                </a:solidFill>
                <a:latin typeface="Calibri" panose="020F0502020204030204" pitchFamily="34" charset="0"/>
                <a:sym typeface="Arial"/>
              </a:rPr>
              <a:t>Alignment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Shape 112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" smtClean="0">
                <a:sym typeface="Calibri"/>
              </a:rPr>
              <a:t>Assembly/Soldering</a:t>
            </a:r>
            <a:endParaRPr lang="en" dirty="0">
              <a:sym typeface="Calibri"/>
            </a:endParaRPr>
          </a:p>
        </p:txBody>
      </p:sp>
      <p:sp>
        <p:nvSpPr>
          <p:cNvPr id="1125" name="Shape 1125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smtClean="0">
              <a:sym typeface="Calibri"/>
            </a:endParaRPr>
          </a:p>
          <a:p>
            <a:pPr lvl="0"/>
            <a:endParaRPr lang="en-US" smtClean="0">
              <a:sym typeface="Calibri"/>
            </a:endParaRPr>
          </a:p>
          <a:p>
            <a:pPr lvl="1"/>
            <a:endParaRPr lang="en-US">
              <a:sym typeface="Calibri"/>
            </a:endParaRPr>
          </a:p>
        </p:txBody>
      </p:sp>
      <p:sp>
        <p:nvSpPr>
          <p:cNvPr id="1127" name="Shape 1127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>
                <a:sym typeface="Cantarell"/>
              </a:rPr>
              <a:pPr lvl="0"/>
              <a:t>84</a:t>
            </a:fld>
            <a:endParaRPr lang="en">
              <a:sym typeface="Cantarell"/>
            </a:endParaRPr>
          </a:p>
        </p:txBody>
      </p:sp>
      <p:pic>
        <p:nvPicPr>
          <p:cNvPr id="1128" name="Shape 1128"/>
          <p:cNvPicPr preferRelativeResize="0"/>
          <p:nvPr/>
        </p:nvPicPr>
        <p:blipFill rotWithShape="1">
          <a:blip r:embed="rId3">
            <a:alphaModFix/>
          </a:blip>
          <a:srcRect b="5392"/>
          <a:stretch/>
        </p:blipFill>
        <p:spPr>
          <a:xfrm rot="-5400000">
            <a:off x="732976" y="2545947"/>
            <a:ext cx="2743200" cy="1766099"/>
          </a:xfrm>
          <a:prstGeom prst="rect">
            <a:avLst/>
          </a:prstGeom>
          <a:noFill/>
          <a:ln>
            <a:noFill/>
          </a:ln>
        </p:spPr>
      </p:pic>
      <p:sp>
        <p:nvSpPr>
          <p:cNvPr id="1129" name="Shape 1129"/>
          <p:cNvSpPr txBox="1"/>
          <p:nvPr/>
        </p:nvSpPr>
        <p:spPr>
          <a:xfrm>
            <a:off x="733735" y="5040923"/>
            <a:ext cx="2741700" cy="438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20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Everlight photodiode soldered to section of header pins</a:t>
            </a:r>
          </a:p>
        </p:txBody>
      </p:sp>
      <p:sp>
        <p:nvSpPr>
          <p:cNvPr id="1131" name="Shape 1131"/>
          <p:cNvSpPr txBox="1"/>
          <p:nvPr/>
        </p:nvSpPr>
        <p:spPr>
          <a:xfrm>
            <a:off x="5147907" y="5040923"/>
            <a:ext cx="2741700" cy="438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20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LED soldered to section of header pins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5144008" y="2728808"/>
            <a:ext cx="2749497" cy="1506430"/>
          </a:xfrm>
          <a:prstGeom prst="rect">
            <a:avLst/>
          </a:prstGeom>
        </p:spPr>
      </p:pic>
      <p:sp>
        <p:nvSpPr>
          <p:cNvPr id="13" name="Shape 338"/>
          <p:cNvSpPr txBox="1"/>
          <p:nvPr/>
        </p:nvSpPr>
        <p:spPr>
          <a:xfrm>
            <a:off x="502219" y="1049562"/>
            <a:ext cx="2964313" cy="4284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EDEDED"/>
              </a:buClr>
              <a:buSzPct val="25000"/>
              <a:buFont typeface="Calibri"/>
              <a:buNone/>
            </a:pPr>
            <a:r>
              <a:rPr lang="en" sz="240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Result</a:t>
            </a:r>
            <a:endParaRPr lang="en" sz="24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smtClean="0">
                <a:sym typeface="Calibri"/>
              </a:rPr>
              <a:t>Functional Requirements</a:t>
            </a:r>
            <a:endParaRPr lang="en" dirty="0">
              <a:sym typeface="Calibri"/>
            </a:endParaRPr>
          </a:p>
        </p:txBody>
      </p:sp>
      <p:sp>
        <p:nvSpPr>
          <p:cNvPr id="281" name="Shape 281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85</a:t>
            </a:fld>
            <a:endParaRPr lang="en"/>
          </a:p>
        </p:txBody>
      </p:sp>
      <p:graphicFrame>
        <p:nvGraphicFramePr>
          <p:cNvPr id="6" name="Shape 282"/>
          <p:cNvGraphicFramePr/>
          <p:nvPr>
            <p:extLst>
              <p:ext uri="{D42A27DB-BD31-4B8C-83A1-F6EECF244321}">
                <p14:modId xmlns:p14="http://schemas.microsoft.com/office/powerpoint/2010/main" val="2716254257"/>
              </p:ext>
            </p:extLst>
          </p:nvPr>
        </p:nvGraphicFramePr>
        <p:xfrm>
          <a:off x="1206925" y="1357310"/>
          <a:ext cx="6730150" cy="460044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365075"/>
                <a:gridCol w="3365075"/>
              </a:tblGrid>
              <a:tr h="219075"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 b="1" dirty="0">
                          <a:solidFill>
                            <a:schemeClr val="bg1"/>
                          </a:solidFill>
                        </a:rPr>
                        <a:t>Functional Requirement</a:t>
                      </a:r>
                    </a:p>
                  </a:txBody>
                  <a:tcPr marL="28575" marR="28575" marT="19050" marB="19050" anchor="b">
                    <a:lnL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 b="1" dirty="0" smtClean="0">
                          <a:solidFill>
                            <a:schemeClr val="bg1"/>
                          </a:solidFill>
                        </a:rPr>
                        <a:t>Specification/Method</a:t>
                      </a:r>
                      <a:endParaRPr lang="en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28575" marR="28575" marT="19050" marB="19050" anchor="b">
                    <a:lnL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 dirty="0">
                          <a:solidFill>
                            <a:schemeClr val="bg1"/>
                          </a:solidFill>
                        </a:rPr>
                        <a:t>Each submarine shall detect other </a:t>
                      </a:r>
                      <a:r>
                        <a:rPr lang="en" sz="1600" dirty="0" smtClean="0">
                          <a:solidFill>
                            <a:schemeClr val="bg1"/>
                          </a:solidFill>
                        </a:rPr>
                        <a:t>submarines.</a:t>
                      </a:r>
                      <a:endParaRPr lang="en" sz="1600" dirty="0">
                        <a:solidFill>
                          <a:schemeClr val="bg1"/>
                        </a:solidFill>
                      </a:endParaRPr>
                    </a:p>
                  </a:txBody>
                  <a:tcPr marL="28575" marR="28575" marT="19050" marB="19050">
                    <a:lnL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 dirty="0">
                          <a:solidFill>
                            <a:schemeClr val="bg1"/>
                          </a:solidFill>
                        </a:rPr>
                        <a:t>1.22 meters, on PCB's</a:t>
                      </a:r>
                    </a:p>
                  </a:txBody>
                  <a:tcPr marL="28575" marR="28575" marT="19050" marB="19050">
                    <a:lnL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 dirty="0">
                          <a:solidFill>
                            <a:schemeClr val="bg1"/>
                          </a:solidFill>
                        </a:rPr>
                        <a:t>The swarm shall take images of underwater </a:t>
                      </a:r>
                      <a:r>
                        <a:rPr lang="en" sz="1600" dirty="0" smtClean="0">
                          <a:solidFill>
                            <a:schemeClr val="bg1"/>
                          </a:solidFill>
                        </a:rPr>
                        <a:t>terrain.</a:t>
                      </a:r>
                      <a:endParaRPr lang="en" sz="1600" dirty="0">
                        <a:solidFill>
                          <a:schemeClr val="bg1"/>
                        </a:solidFill>
                      </a:endParaRPr>
                    </a:p>
                  </a:txBody>
                  <a:tcPr marL="28575" marR="28575" marT="19050" marB="19050">
                    <a:lnL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 dirty="0">
                          <a:solidFill>
                            <a:schemeClr val="bg1"/>
                          </a:solidFill>
                        </a:rPr>
                        <a:t>640x480, compiled image</a:t>
                      </a:r>
                    </a:p>
                  </a:txBody>
                  <a:tcPr marL="28575" marR="28575" marT="19050" marB="19050">
                    <a:lnL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 dirty="0">
                          <a:solidFill>
                            <a:schemeClr val="bg1"/>
                          </a:solidFill>
                        </a:rPr>
                        <a:t>The swarm shall maneuver through a body of water.</a:t>
                      </a:r>
                    </a:p>
                  </a:txBody>
                  <a:tcPr marL="28575" marR="28575" marT="19050" marB="19050">
                    <a:lnL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 dirty="0">
                          <a:solidFill>
                            <a:schemeClr val="bg1"/>
                          </a:solidFill>
                        </a:rPr>
                        <a:t>Depth: ± 10 cm, up to 60cm, constant speed ± 5%, I2C controlled</a:t>
                      </a:r>
                    </a:p>
                  </a:txBody>
                  <a:tcPr marL="28575" marR="28575" marT="19050" marB="19050">
                    <a:lnL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 dirty="0">
                          <a:solidFill>
                            <a:schemeClr val="bg1"/>
                          </a:solidFill>
                        </a:rPr>
                        <a:t>The submarines shall have a battery life of at least 15 </a:t>
                      </a:r>
                      <a:r>
                        <a:rPr lang="en" sz="1600" dirty="0" smtClean="0">
                          <a:solidFill>
                            <a:schemeClr val="bg1"/>
                          </a:solidFill>
                        </a:rPr>
                        <a:t>minutes.</a:t>
                      </a:r>
                      <a:endParaRPr lang="en" sz="1600" dirty="0">
                        <a:solidFill>
                          <a:schemeClr val="bg1"/>
                        </a:solidFill>
                      </a:endParaRPr>
                    </a:p>
                  </a:txBody>
                  <a:tcPr marL="28575" marR="28575" marT="19050" marB="19050">
                    <a:lnL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 dirty="0">
                          <a:solidFill>
                            <a:schemeClr val="bg1"/>
                          </a:solidFill>
                        </a:rPr>
                        <a:t>Battery life: 25 min</a:t>
                      </a:r>
                    </a:p>
                  </a:txBody>
                  <a:tcPr marL="28575" marR="28575" marT="19050" marB="19050">
                    <a:lnL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 dirty="0">
                          <a:solidFill>
                            <a:schemeClr val="bg1"/>
                          </a:solidFill>
                        </a:rPr>
                        <a:t>The swarm members shall operate as a swarm when near each other.</a:t>
                      </a:r>
                    </a:p>
                  </a:txBody>
                  <a:tcPr marL="28575" marR="28575" marT="19050" marB="19050">
                    <a:lnL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 dirty="0">
                          <a:solidFill>
                            <a:schemeClr val="bg1"/>
                          </a:solidFill>
                        </a:rPr>
                        <a:t>Passive sensing while close</a:t>
                      </a:r>
                    </a:p>
                  </a:txBody>
                  <a:tcPr marL="28575" marR="28575" marT="19050" marB="19050">
                    <a:lnL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1975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 dirty="0">
                          <a:solidFill>
                            <a:schemeClr val="bg1"/>
                          </a:solidFill>
                        </a:rPr>
                        <a:t>Software shall create an image that is collected from the individual submarine images.</a:t>
                      </a:r>
                    </a:p>
                  </a:txBody>
                  <a:tcPr marL="28575" marR="28575" marT="19050" marB="19050">
                    <a:lnL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 dirty="0">
                          <a:solidFill>
                            <a:schemeClr val="bg1"/>
                          </a:solidFill>
                        </a:rPr>
                        <a:t>10% image gaps or less</a:t>
                      </a:r>
                    </a:p>
                  </a:txBody>
                  <a:tcPr marL="28575" marR="28575" marT="19050" marB="19050">
                    <a:lnL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>
                          <a:solidFill>
                            <a:schemeClr val="bg1"/>
                          </a:solidFill>
                        </a:rPr>
                        <a:t>Each submarine shall surface upon its battery level dropping below 5%.</a:t>
                      </a:r>
                    </a:p>
                  </a:txBody>
                  <a:tcPr marL="28575" marR="28575" marT="19050" marB="19050">
                    <a:lnL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 dirty="0">
                          <a:solidFill>
                            <a:schemeClr val="bg1"/>
                          </a:solidFill>
                        </a:rPr>
                        <a:t>Surface at 10% battery life</a:t>
                      </a:r>
                    </a:p>
                  </a:txBody>
                  <a:tcPr marL="28575" marR="28575" marT="19050" marB="19050">
                    <a:lnL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41741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Shape 1145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" smtClean="0">
                <a:sym typeface="Calibri"/>
              </a:rPr>
              <a:t>Societal Impact</a:t>
            </a:r>
            <a:endParaRPr lang="en">
              <a:sym typeface="Calibri"/>
            </a:endParaRPr>
          </a:p>
        </p:txBody>
      </p:sp>
      <p:sp>
        <p:nvSpPr>
          <p:cNvPr id="1146" name="Shape 1146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>
                <a:sym typeface="Calibri"/>
              </a:rPr>
              <a:t>Development is ethical</a:t>
            </a:r>
          </a:p>
          <a:p>
            <a:pPr lvl="0"/>
            <a:r>
              <a:rPr lang="en-US" smtClean="0">
                <a:sym typeface="Calibri"/>
              </a:rPr>
              <a:t>Aquatic industries/research will be affected</a:t>
            </a:r>
          </a:p>
          <a:p>
            <a:pPr lvl="0"/>
            <a:r>
              <a:rPr lang="en-US" smtClean="0">
                <a:sym typeface="Calibri"/>
              </a:rPr>
              <a:t>Originally marketed as a toy RC submarine</a:t>
            </a:r>
          </a:p>
          <a:p>
            <a:pPr lvl="0"/>
            <a:r>
              <a:rPr lang="en-US" smtClean="0">
                <a:sym typeface="Calibri"/>
              </a:rPr>
              <a:t>Submarines will navigate at relatively slow speeds</a:t>
            </a:r>
          </a:p>
          <a:p>
            <a:pPr lvl="0"/>
            <a:r>
              <a:rPr lang="en-US" smtClean="0">
                <a:sym typeface="Calibri"/>
              </a:rPr>
              <a:t>Boats could collide with the swarm</a:t>
            </a:r>
          </a:p>
          <a:p>
            <a:pPr lvl="0"/>
            <a:endParaRPr lang="en-US">
              <a:sym typeface="Calibri"/>
            </a:endParaRPr>
          </a:p>
        </p:txBody>
      </p:sp>
      <p:sp>
        <p:nvSpPr>
          <p:cNvPr id="1147" name="Shape 1147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>
                <a:sym typeface="Calibri"/>
              </a:rPr>
              <a:pPr lvl="0"/>
              <a:t>86</a:t>
            </a:fld>
            <a:endParaRPr lang="en">
              <a:sym typeface="Calibri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Shape 115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" smtClean="0">
                <a:sym typeface="Calibri"/>
              </a:rPr>
              <a:t>Environmental Impact</a:t>
            </a:r>
            <a:endParaRPr lang="en">
              <a:sym typeface="Calibri"/>
            </a:endParaRPr>
          </a:p>
        </p:txBody>
      </p:sp>
      <p:sp>
        <p:nvSpPr>
          <p:cNvPr id="1153" name="Shape 1153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>
                <a:sym typeface="Calibri"/>
              </a:rPr>
              <a:t>Low natural resources costs</a:t>
            </a:r>
          </a:p>
          <a:p>
            <a:pPr lvl="0"/>
            <a:r>
              <a:rPr lang="en-US" smtClean="0">
                <a:sym typeface="Calibri"/>
              </a:rPr>
              <a:t>Lost submarines could pollute the water</a:t>
            </a:r>
          </a:p>
          <a:p>
            <a:pPr lvl="0"/>
            <a:r>
              <a:rPr lang="en-US" smtClean="0">
                <a:sym typeface="Calibri"/>
              </a:rPr>
              <a:t>Plant life could be disturbed</a:t>
            </a:r>
          </a:p>
          <a:p>
            <a:pPr lvl="0"/>
            <a:r>
              <a:rPr lang="en-US" smtClean="0">
                <a:sym typeface="Calibri"/>
              </a:rPr>
              <a:t>Large obstacles will be detected and avoided</a:t>
            </a:r>
          </a:p>
          <a:p>
            <a:pPr lvl="0"/>
            <a:endParaRPr lang="en-US">
              <a:sym typeface="Calibri"/>
            </a:endParaRPr>
          </a:p>
        </p:txBody>
      </p:sp>
      <p:sp>
        <p:nvSpPr>
          <p:cNvPr id="1154" name="Shape 1154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>
                <a:sym typeface="Calibri"/>
              </a:rPr>
              <a:pPr lvl="0"/>
              <a:t>87</a:t>
            </a:fld>
            <a:endParaRPr lang="en">
              <a:sym typeface="Calibri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Shape 118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" smtClean="0">
                <a:sym typeface="Calibri"/>
              </a:rPr>
              <a:t>Related Patents</a:t>
            </a:r>
            <a:endParaRPr lang="en">
              <a:sym typeface="Calibri"/>
            </a:endParaRPr>
          </a:p>
        </p:txBody>
      </p:sp>
      <p:sp>
        <p:nvSpPr>
          <p:cNvPr id="1186" name="Shape 1186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" smtClean="0">
                <a:sym typeface="Calibri"/>
              </a:rPr>
              <a:t>CN 102916744 A - Underwater LED visible light communication system</a:t>
            </a:r>
          </a:p>
          <a:p>
            <a:pPr lvl="0"/>
            <a:r>
              <a:rPr lang="en" smtClean="0">
                <a:sym typeface="Calibri"/>
              </a:rPr>
              <a:t>US 20140212142 A1 - Underwater optical communication system</a:t>
            </a:r>
          </a:p>
          <a:p>
            <a:pPr lvl="0"/>
            <a:r>
              <a:rPr lang="en" smtClean="0">
                <a:sym typeface="Calibri"/>
              </a:rPr>
              <a:t>US 20050232638 A1 - Methods and apparatus for underwater wireless optical communication</a:t>
            </a:r>
            <a:endParaRPr lang="en">
              <a:sym typeface="Calibri"/>
            </a:endParaRPr>
          </a:p>
        </p:txBody>
      </p:sp>
      <p:sp>
        <p:nvSpPr>
          <p:cNvPr id="1185" name="Shape 1185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>
                <a:sym typeface="Cantarell"/>
              </a:rPr>
              <a:pPr lvl="0"/>
              <a:t>88</a:t>
            </a:fld>
            <a:endParaRPr lang="en">
              <a:sym typeface="Cantarell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" dirty="0" smtClean="0">
                <a:sym typeface="Calibri"/>
              </a:rPr>
              <a:t>Blue LEDs - Detection</a:t>
            </a:r>
            <a:endParaRPr lang="en" dirty="0">
              <a:sym typeface="Calibri"/>
            </a:endParaRPr>
          </a:p>
        </p:txBody>
      </p:sp>
      <p:sp>
        <p:nvSpPr>
          <p:cNvPr id="13" name="Shape 317"/>
          <p:cNvSpPr txBox="1">
            <a:spLocks noGrp="1"/>
          </p:cNvSpPr>
          <p:nvPr>
            <p:ph type="body" idx="1"/>
          </p:nvPr>
        </p:nvSpPr>
        <p:spPr>
          <a:xfrm>
            <a:off x="2580147" y="5375805"/>
            <a:ext cx="4053555" cy="60191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68580" marR="0" lvl="0" indent="-6858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1800" b="0" i="0" u="none" strike="noStrike" cap="non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Characteristics</a:t>
            </a:r>
            <a:r>
              <a:rPr lang="en" sz="1800" b="0" i="0" u="none" strike="noStrike" cap="none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of detection methods [4]</a:t>
            </a:r>
            <a:endParaRPr lang="en" sz="1800" b="0" i="0" u="none" strike="noStrike" cap="none" baseline="0" dirty="0" smtClean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" marR="0" lvl="0" indent="-68580" algn="l" rtl="0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/>
              <a:buNone/>
            </a:pPr>
            <a:endParaRPr sz="1500" b="0" i="0" u="none" strike="noStrike" cap="none" baseline="0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Shape 315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>
                <a:sym typeface="Cantarell"/>
              </a:rPr>
              <a:pPr lvl="0"/>
              <a:t>9</a:t>
            </a:fld>
            <a:endParaRPr lang="en">
              <a:sym typeface="Cantarell"/>
            </a:endParaRPr>
          </a:p>
        </p:txBody>
      </p:sp>
      <p:pic>
        <p:nvPicPr>
          <p:cNvPr id="316" name="Shape 316"/>
          <p:cNvPicPr preferRelativeResize="0"/>
          <p:nvPr/>
        </p:nvPicPr>
        <p:blipFill rotWithShape="1">
          <a:blip r:embed="rId3">
            <a:alphaModFix/>
          </a:blip>
          <a:srcRect r="35600"/>
          <a:stretch/>
        </p:blipFill>
        <p:spPr>
          <a:xfrm>
            <a:off x="1832091" y="1508505"/>
            <a:ext cx="5479799" cy="386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14165">
    <p:cut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2|17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4"/>
</p:tagLst>
</file>

<file path=ppt/theme/theme1.xml><?xml version="1.0" encoding="utf-8"?>
<a:theme xmlns:a="http://schemas.openxmlformats.org/drawingml/2006/main" name="Depth">
  <a:themeElements>
    <a:clrScheme name="Depth">
      <a:dk1>
        <a:srgbClr val="000000"/>
      </a:dk1>
      <a:lt1>
        <a:srgbClr val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1944</Words>
  <Application>Microsoft Office PowerPoint</Application>
  <PresentationFormat>On-screen Show (4:3)</PresentationFormat>
  <Paragraphs>550</Paragraphs>
  <Slides>88</Slides>
  <Notes>86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92" baseType="lpstr">
      <vt:lpstr>Arial</vt:lpstr>
      <vt:lpstr>Calibri</vt:lpstr>
      <vt:lpstr>Cantarell</vt:lpstr>
      <vt:lpstr>Depth</vt:lpstr>
      <vt:lpstr>Autonomous Underwater Robots   Final Presentation</vt:lpstr>
      <vt:lpstr>Outline</vt:lpstr>
      <vt:lpstr>Problem Statement </vt:lpstr>
      <vt:lpstr>Objectives and Metrics </vt:lpstr>
      <vt:lpstr>Functional Requirements</vt:lpstr>
      <vt:lpstr>Literature Review</vt:lpstr>
      <vt:lpstr>Cocoro</vt:lpstr>
      <vt:lpstr>Blue LEDs - Visibility</vt:lpstr>
      <vt:lpstr>Blue LEDs - Detection</vt:lpstr>
      <vt:lpstr>System Block Diagram</vt:lpstr>
      <vt:lpstr>Division of Labor</vt:lpstr>
      <vt:lpstr>Detection Array</vt:lpstr>
      <vt:lpstr>Detection Array</vt:lpstr>
      <vt:lpstr>Detection Array</vt:lpstr>
      <vt:lpstr>Current Source design</vt:lpstr>
      <vt:lpstr>Circuit Layout </vt:lpstr>
      <vt:lpstr>Circuit Layout</vt:lpstr>
      <vt:lpstr>Camera System</vt:lpstr>
      <vt:lpstr>Camera System</vt:lpstr>
      <vt:lpstr>Camera System</vt:lpstr>
      <vt:lpstr>Camera </vt:lpstr>
      <vt:lpstr>Camera </vt:lpstr>
      <vt:lpstr>Power System</vt:lpstr>
      <vt:lpstr>Power System</vt:lpstr>
      <vt:lpstr>Power System</vt:lpstr>
      <vt:lpstr>Motor Control</vt:lpstr>
      <vt:lpstr>Motor Control</vt:lpstr>
      <vt:lpstr>Motor Control</vt:lpstr>
      <vt:lpstr>Motor Control</vt:lpstr>
      <vt:lpstr>Motor Control</vt:lpstr>
      <vt:lpstr>Motor Control</vt:lpstr>
      <vt:lpstr>Power System</vt:lpstr>
      <vt:lpstr>Power System</vt:lpstr>
      <vt:lpstr>Power System</vt:lpstr>
      <vt:lpstr>Power System</vt:lpstr>
      <vt:lpstr>System Test Results </vt:lpstr>
      <vt:lpstr>System Test Results </vt:lpstr>
      <vt:lpstr>System Test Results </vt:lpstr>
      <vt:lpstr>System Test Results </vt:lpstr>
      <vt:lpstr>System Test Results </vt:lpstr>
      <vt:lpstr>System Test Results </vt:lpstr>
      <vt:lpstr>Autonomous Underwater Robots   Final Presentation</vt:lpstr>
      <vt:lpstr>References</vt:lpstr>
      <vt:lpstr>References Continued</vt:lpstr>
      <vt:lpstr>Research Parts</vt:lpstr>
      <vt:lpstr>Collision Detection</vt:lpstr>
      <vt:lpstr>Software Integration</vt:lpstr>
      <vt:lpstr>Regulator Output</vt:lpstr>
      <vt:lpstr>Swarming Algorithm</vt:lpstr>
      <vt:lpstr>Swarming Algorithm</vt:lpstr>
      <vt:lpstr>Circuit and System Layout</vt:lpstr>
      <vt:lpstr>Motor Control and Power</vt:lpstr>
      <vt:lpstr>Detection Array</vt:lpstr>
      <vt:lpstr>Detection Array</vt:lpstr>
      <vt:lpstr>Compass and Accelerometer</vt:lpstr>
      <vt:lpstr>Efficiency of Motor [14]</vt:lpstr>
      <vt:lpstr>Step-Up Regulator Efficiency [9]</vt:lpstr>
      <vt:lpstr>Pressure Sensor Output  MPX5010 [13]</vt:lpstr>
      <vt:lpstr>Pressure Sensor Circuit Diagram MPX5010 [13]</vt:lpstr>
      <vt:lpstr>Complete Swarming Flowchart</vt:lpstr>
      <vt:lpstr>Circuit and System Layout</vt:lpstr>
      <vt:lpstr>Swarming Algorithm</vt:lpstr>
      <vt:lpstr>First amplifier design</vt:lpstr>
      <vt:lpstr>Second photodiode design</vt:lpstr>
      <vt:lpstr>555 Timer Output</vt:lpstr>
      <vt:lpstr>Second design iteration output</vt:lpstr>
      <vt:lpstr>Current Source design</vt:lpstr>
      <vt:lpstr>Circuit Layout</vt:lpstr>
      <vt:lpstr>Circuit Layout</vt:lpstr>
      <vt:lpstr>Circuit Layout</vt:lpstr>
      <vt:lpstr>Circuit Layout</vt:lpstr>
      <vt:lpstr>Circuit Layout</vt:lpstr>
      <vt:lpstr>Circuit Layout</vt:lpstr>
      <vt:lpstr>Circuit Layout</vt:lpstr>
      <vt:lpstr>Circuit Layout</vt:lpstr>
      <vt:lpstr>Circuit Layout</vt:lpstr>
      <vt:lpstr>Eagle Schematic </vt:lpstr>
      <vt:lpstr>Eagle Schematic </vt:lpstr>
      <vt:lpstr>Eagle Schematic </vt:lpstr>
      <vt:lpstr>Constraints</vt:lpstr>
      <vt:lpstr>Detection Methods</vt:lpstr>
      <vt:lpstr>Swarming Techniques</vt:lpstr>
      <vt:lpstr>Swarming Techniques</vt:lpstr>
      <vt:lpstr>Assembly/Soldering</vt:lpstr>
      <vt:lpstr>Functional Requirements</vt:lpstr>
      <vt:lpstr>Societal Impact</vt:lpstr>
      <vt:lpstr>Environmental Impact</vt:lpstr>
      <vt:lpstr>Related Patents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modified xsi:type="dcterms:W3CDTF">2015-04-10T05:49:07Z</dcterms:modified>
  <cp:contentStatus/>
</cp:coreProperties>
</file>