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6" r:id="rId5"/>
    <p:sldId id="275" r:id="rId6"/>
    <p:sldId id="259" r:id="rId7"/>
    <p:sldId id="260" r:id="rId8"/>
    <p:sldId id="261" r:id="rId9"/>
    <p:sldId id="262" r:id="rId10"/>
    <p:sldId id="271" r:id="rId11"/>
    <p:sldId id="269" r:id="rId12"/>
    <p:sldId id="277" r:id="rId13"/>
    <p:sldId id="267" r:id="rId14"/>
    <p:sldId id="272" r:id="rId15"/>
    <p:sldId id="270" r:id="rId16"/>
    <p:sldId id="273" r:id="rId17"/>
    <p:sldId id="274" r:id="rId18"/>
    <p:sldId id="264" r:id="rId19"/>
    <p:sldId id="278" r:id="rId20"/>
    <p:sldId id="263" r:id="rId21"/>
    <p:sldId id="26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A75329-BA40-4300-9B9F-FD6FEA35E9F5}" type="datetimeFigureOut">
              <a:rPr lang="en-US" smtClean="0"/>
              <a:pPr/>
              <a:t>12/14/2009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19200"/>
            <a:ext cx="6934200" cy="2301240"/>
          </a:xfrm>
        </p:spPr>
        <p:txBody>
          <a:bodyPr>
            <a:normAutofit fontScale="90000"/>
          </a:bodyPr>
          <a:lstStyle/>
          <a:p>
            <a:pPr algn="l"/>
            <a:r>
              <a:rPr smtClean="0"/>
              <a:t>Multiple Robot navigation and Mapping for Combat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By: Scott Tipton and Nick </a:t>
            </a:r>
            <a:r>
              <a:rPr lang="en-US" dirty="0" err="1" smtClean="0"/>
              <a:t>Halabi</a:t>
            </a:r>
            <a:endParaRPr lang="en-US" dirty="0" smtClean="0"/>
          </a:p>
          <a:p>
            <a:pPr algn="ctr"/>
            <a:r>
              <a:rPr lang="en-US" dirty="0" smtClean="0"/>
              <a:t>Advisor: Dr. </a:t>
            </a:r>
            <a:r>
              <a:rPr lang="en-US" dirty="0" err="1" smtClean="0"/>
              <a:t>Aleksander</a:t>
            </a:r>
            <a:r>
              <a:rPr lang="en-US" dirty="0" smtClean="0"/>
              <a:t> Malinowski</a:t>
            </a:r>
          </a:p>
          <a:p>
            <a:pPr algn="ctr"/>
            <a:r>
              <a:rPr lang="en-US" dirty="0" smtClean="0"/>
              <a:t>Bradley University</a:t>
            </a:r>
          </a:p>
          <a:p>
            <a:pPr algn="ctr"/>
            <a:r>
              <a:rPr lang="en-US" dirty="0" smtClean="0"/>
              <a:t>December 3</a:t>
            </a:r>
            <a:r>
              <a:rPr lang="en-US" smtClean="0"/>
              <a:t>, </a:t>
            </a:r>
            <a:r>
              <a:rPr lang="en-US" smtClean="0"/>
              <a:t>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1 – Trigonometry</a:t>
            </a:r>
            <a:endParaRPr lang="en-US" dirty="0"/>
          </a:p>
        </p:txBody>
      </p:sp>
      <p:pic>
        <p:nvPicPr>
          <p:cNvPr id="6" name="Content Placeholder 5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6455" y="1752600"/>
            <a:ext cx="716689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1 –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Wall distance </a:t>
            </a:r>
          </a:p>
          <a:p>
            <a:pPr lvl="1"/>
            <a:r>
              <a:rPr lang="en-US" dirty="0" smtClean="0"/>
              <a:t>(a*b*sin(20/</a:t>
            </a:r>
            <a:r>
              <a:rPr lang="en-US" dirty="0" err="1" smtClean="0"/>
              <a:t>rad_to_deg</a:t>
            </a:r>
            <a:r>
              <a:rPr lang="en-US" dirty="0" smtClean="0"/>
              <a:t>))/</a:t>
            </a:r>
            <a:r>
              <a:rPr lang="en-US" dirty="0" err="1" smtClean="0"/>
              <a:t>sqrt</a:t>
            </a:r>
            <a:r>
              <a:rPr lang="en-US" dirty="0" smtClean="0"/>
              <a:t>(a^2*+b^2-2*a*b*</a:t>
            </a:r>
            <a:r>
              <a:rPr lang="en-US" dirty="0" err="1" smtClean="0"/>
              <a:t>cos</a:t>
            </a:r>
            <a:r>
              <a:rPr lang="en-US" dirty="0" smtClean="0"/>
              <a:t>(20/</a:t>
            </a:r>
            <a:r>
              <a:rPr lang="en-US" dirty="0" err="1" smtClean="0"/>
              <a:t>rad_to_deg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(a*b*sin(20/</a:t>
            </a:r>
            <a:r>
              <a:rPr lang="en-US" dirty="0" err="1" smtClean="0"/>
              <a:t>rad_to_deg</a:t>
            </a:r>
            <a:r>
              <a:rPr lang="en-US" dirty="0" smtClean="0"/>
              <a:t>))/c</a:t>
            </a:r>
          </a:p>
          <a:p>
            <a:endParaRPr lang="en-US" dirty="0" smtClean="0"/>
          </a:p>
          <a:p>
            <a:r>
              <a:rPr lang="en-US" dirty="0" smtClean="0"/>
              <a:t>Move parallel to wall</a:t>
            </a:r>
          </a:p>
          <a:p>
            <a:pPr lvl="1"/>
            <a:r>
              <a:rPr lang="en-US" dirty="0" smtClean="0"/>
              <a:t>angle = </a:t>
            </a:r>
            <a:r>
              <a:rPr lang="en-US" dirty="0" err="1" smtClean="0"/>
              <a:t>asin</a:t>
            </a:r>
            <a:r>
              <a:rPr lang="en-US" dirty="0" smtClean="0"/>
              <a:t>(height/a)*</a:t>
            </a:r>
            <a:r>
              <a:rPr lang="en-US" dirty="0" err="1" smtClean="0"/>
              <a:t>rad_to_deg</a:t>
            </a:r>
            <a:r>
              <a:rPr lang="en-US" dirty="0" smtClean="0"/>
              <a:t> +10</a:t>
            </a:r>
          </a:p>
          <a:p>
            <a:pPr lvl="1"/>
            <a:r>
              <a:rPr lang="en-US" dirty="0" smtClean="0"/>
              <a:t>angle = 180 - angle;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Wall following</a:t>
            </a:r>
          </a:p>
          <a:p>
            <a:pPr lvl="1"/>
            <a:r>
              <a:rPr lang="es-ES" dirty="0" smtClean="0"/>
              <a:t>error = (((xr90 + </a:t>
            </a:r>
            <a:r>
              <a:rPr lang="es-ES" dirty="0" err="1" smtClean="0"/>
              <a:t>ideal_distance</a:t>
            </a:r>
            <a:r>
              <a:rPr lang="es-ES" dirty="0" smtClean="0"/>
              <a:t>)/2)-xr90)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1 – Mapping</a:t>
            </a:r>
            <a:endParaRPr lang="en-US" dirty="0"/>
          </a:p>
        </p:txBody>
      </p:sp>
      <p:pic>
        <p:nvPicPr>
          <p:cNvPr id="4" name="Content Placeholder 3" descr="map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9862" y="1600200"/>
            <a:ext cx="644227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Subsystems –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constant connection with both robots</a:t>
            </a:r>
          </a:p>
          <a:p>
            <a:r>
              <a:rPr lang="en-US" dirty="0" smtClean="0"/>
              <a:t>Receive and update map from mode 1</a:t>
            </a:r>
          </a:p>
          <a:p>
            <a:r>
              <a:rPr lang="en-US" dirty="0" smtClean="0"/>
              <a:t>Relay map to mode 2</a:t>
            </a:r>
          </a:p>
          <a:p>
            <a:r>
              <a:rPr lang="en-US" dirty="0" smtClean="0"/>
              <a:t>User override with joystick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Subsystems - Mode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map from server</a:t>
            </a:r>
          </a:p>
          <a:p>
            <a:r>
              <a:rPr lang="en-US" dirty="0" smtClean="0"/>
              <a:t>Path Planning - determine safest route</a:t>
            </a:r>
          </a:p>
          <a:p>
            <a:r>
              <a:rPr lang="en-US" dirty="0" smtClean="0"/>
              <a:t>Navigate to destination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2 – Path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Grassfire approach</a:t>
            </a:r>
          </a:p>
          <a:p>
            <a:r>
              <a:rPr lang="en-US" dirty="0" smtClean="0"/>
              <a:t>Obstacles – 32,000</a:t>
            </a:r>
          </a:p>
          <a:p>
            <a:r>
              <a:rPr lang="en-US" dirty="0" smtClean="0"/>
              <a:t>Non-reachable – 0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5562600" cy="28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Planning</a:t>
            </a:r>
            <a:endParaRPr lang="en-US" dirty="0"/>
          </a:p>
        </p:txBody>
      </p:sp>
      <p:pic>
        <p:nvPicPr>
          <p:cNvPr id="5" name="Content Placeholder 4" descr="7_homework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3760"/>
            <a:ext cx="7467600" cy="3598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Planning</a:t>
            </a:r>
            <a:endParaRPr lang="en-US" dirty="0"/>
          </a:p>
        </p:txBody>
      </p:sp>
      <p:pic>
        <p:nvPicPr>
          <p:cNvPr id="8" name="Content Placeholder 7" descr="map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51527"/>
            <a:ext cx="7467600" cy="3915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and Parts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Pioneer 3D-X</a:t>
            </a:r>
          </a:p>
          <a:p>
            <a:r>
              <a:rPr lang="en-US" dirty="0" smtClean="0"/>
              <a:t>Metal detectors –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 Electronics123.com</a:t>
            </a:r>
            <a:br>
              <a:rPr lang="en-US" sz="32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3200" dirty="0" smtClean="0">
                <a:solidFill>
                  <a:srgbClr val="EEEEEE"/>
                </a:solidFill>
                <a:latin typeface="Arial" charset="0"/>
              </a:rPr>
              <a:t>Product #  </a:t>
            </a:r>
            <a:r>
              <a:rPr lang="en-US" sz="3200" dirty="0" err="1" smtClean="0">
                <a:solidFill>
                  <a:srgbClr val="EEEEEE"/>
                </a:solidFill>
                <a:latin typeface="Arial" charset="0"/>
              </a:rPr>
              <a:t>Velleman</a:t>
            </a:r>
            <a:r>
              <a:rPr lang="en-US" sz="3200" dirty="0" smtClean="0">
                <a:solidFill>
                  <a:srgbClr val="EEEEEE"/>
                </a:solidFill>
                <a:latin typeface="Arial" charset="0"/>
              </a:rPr>
              <a:t> K7102</a:t>
            </a:r>
            <a:endParaRPr lang="en-US" dirty="0" smtClean="0"/>
          </a:p>
          <a:p>
            <a:r>
              <a:rPr lang="en-US" dirty="0" smtClean="0"/>
              <a:t>IR sensors - </a:t>
            </a:r>
            <a:r>
              <a:rPr lang="en-US" sz="3200" dirty="0" smtClean="0"/>
              <a:t>Sharp GP2Y0A02YK0F</a:t>
            </a:r>
          </a:p>
          <a:p>
            <a:r>
              <a:rPr lang="en-US" sz="3200" dirty="0" smtClean="0"/>
              <a:t>Force Feedback Joystick</a:t>
            </a:r>
          </a:p>
          <a:p>
            <a:r>
              <a:rPr lang="en-US" sz="3200" dirty="0" smtClean="0"/>
              <a:t>Silicon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Labs 80C51F120 + UART/USB adaptor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FFFF"/>
                </a:solidFill>
                <a:latin typeface="Arial" charset="0"/>
              </a:rPr>
              <a:t>Velleman</a:t>
            </a:r>
            <a:r>
              <a:rPr lang="en-US" sz="4400" dirty="0" smtClean="0">
                <a:solidFill>
                  <a:srgbClr val="FFFFFF"/>
                </a:solidFill>
                <a:latin typeface="Arial" charset="0"/>
              </a:rPr>
              <a:t> Metal Detectors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it- Requires Soldering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Metal detecting distance adjustable: up to 3.15"  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We will use 4 detectors on the mapping robot 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This will be a proof of concept, to see if we can detect mines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657600"/>
            <a:ext cx="41513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Project Summary</a:t>
            </a:r>
          </a:p>
          <a:p>
            <a:r>
              <a:rPr lang="en-US" dirty="0" smtClean="0"/>
              <a:t>Previous Work</a:t>
            </a:r>
          </a:p>
          <a:p>
            <a:r>
              <a:rPr lang="en-US" dirty="0" smtClean="0"/>
              <a:t>Project Description</a:t>
            </a:r>
          </a:p>
          <a:p>
            <a:r>
              <a:rPr lang="en-US" dirty="0" smtClean="0"/>
              <a:t>System Overview</a:t>
            </a:r>
          </a:p>
          <a:p>
            <a:r>
              <a:rPr lang="en-US" dirty="0" smtClean="0"/>
              <a:t>Subsystems</a:t>
            </a:r>
          </a:p>
          <a:p>
            <a:pPr lvl="1"/>
            <a:r>
              <a:rPr lang="en-US" dirty="0" smtClean="0"/>
              <a:t>Work completed and important equations</a:t>
            </a:r>
          </a:p>
          <a:p>
            <a:r>
              <a:rPr lang="en-US" dirty="0" smtClean="0"/>
              <a:t>Equipment and Parts List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Schedule of 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 1 – 70% Complete</a:t>
            </a:r>
          </a:p>
          <a:p>
            <a:pPr lvl="1"/>
            <a:r>
              <a:rPr lang="en-US" dirty="0" smtClean="0"/>
              <a:t>Mapping and navigation</a:t>
            </a:r>
          </a:p>
          <a:p>
            <a:pPr lvl="1"/>
            <a:r>
              <a:rPr lang="en-US" dirty="0" smtClean="0"/>
              <a:t>Manual override with joystick</a:t>
            </a:r>
          </a:p>
          <a:p>
            <a:pPr lvl="1"/>
            <a:r>
              <a:rPr lang="en-US" dirty="0" smtClean="0"/>
              <a:t>Metal Detector</a:t>
            </a:r>
          </a:p>
          <a:p>
            <a:pPr lvl="1"/>
            <a:r>
              <a:rPr lang="en-US" dirty="0" smtClean="0"/>
              <a:t>Improve wall following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Mode 2 – 50%</a:t>
            </a:r>
          </a:p>
          <a:p>
            <a:pPr lvl="1"/>
            <a:r>
              <a:rPr lang="en-US" dirty="0" smtClean="0"/>
              <a:t>Path planning using the grassfire approach</a:t>
            </a:r>
          </a:p>
          <a:p>
            <a:pPr lvl="1"/>
            <a:r>
              <a:rPr lang="en-US" dirty="0" smtClean="0"/>
              <a:t>Possibly use the potential field approach or a combination of the two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Server – 0%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12/17/2009 – 1/20/2010</a:t>
            </a:r>
          </a:p>
          <a:p>
            <a:r>
              <a:rPr lang="en-US" dirty="0" smtClean="0"/>
              <a:t>Improve wall following algorithm</a:t>
            </a:r>
          </a:p>
          <a:p>
            <a:r>
              <a:rPr lang="en-US" dirty="0" smtClean="0"/>
              <a:t>Develop potential field path planning</a:t>
            </a:r>
          </a:p>
          <a:p>
            <a:r>
              <a:rPr lang="en-US" dirty="0" smtClean="0"/>
              <a:t>Start server setup</a:t>
            </a:r>
          </a:p>
          <a:p>
            <a:r>
              <a:rPr lang="en-US" dirty="0" smtClean="0"/>
              <a:t>Setup testing environments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1/21/2010 – 2/11/2010</a:t>
            </a:r>
          </a:p>
          <a:p>
            <a:r>
              <a:rPr lang="en-US" dirty="0" smtClean="0"/>
              <a:t>Continue server work</a:t>
            </a:r>
          </a:p>
          <a:p>
            <a:r>
              <a:rPr lang="en-US" dirty="0" smtClean="0"/>
              <a:t>Begin integrating metal detector sensors and possible IR sensors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2/18/2010 – 3/11/2010</a:t>
            </a:r>
          </a:p>
          <a:p>
            <a:r>
              <a:rPr lang="en-US" dirty="0" smtClean="0"/>
              <a:t>Work with Mike </a:t>
            </a:r>
            <a:r>
              <a:rPr lang="en-US" dirty="0" err="1" smtClean="0"/>
              <a:t>Firman</a:t>
            </a:r>
            <a:endParaRPr lang="en-US" dirty="0" smtClean="0"/>
          </a:p>
          <a:p>
            <a:r>
              <a:rPr lang="en-US" dirty="0" smtClean="0"/>
              <a:t>Implement force feedback joysticks</a:t>
            </a:r>
          </a:p>
          <a:p>
            <a:r>
              <a:rPr lang="en-US" dirty="0" smtClean="0"/>
              <a:t>Localization if time permits.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3/13/2010 – 3/22/2010</a:t>
            </a:r>
          </a:p>
          <a:p>
            <a:r>
              <a:rPr lang="en-US" dirty="0" smtClean="0"/>
              <a:t>Spring break</a:t>
            </a:r>
          </a:p>
          <a:p>
            <a:r>
              <a:rPr lang="en-US" dirty="0" smtClean="0"/>
              <a:t>Begin final presentation</a:t>
            </a:r>
          </a:p>
          <a:p>
            <a:r>
              <a:rPr lang="en-US" dirty="0" smtClean="0"/>
              <a:t>Conference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  <p:pic>
        <p:nvPicPr>
          <p:cNvPr id="4" name="Content Placeholder 3" descr="mapb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86000"/>
            <a:ext cx="508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application – proof of concept</a:t>
            </a:r>
          </a:p>
          <a:p>
            <a:r>
              <a:rPr lang="en-US" dirty="0" smtClean="0"/>
              <a:t>Combat/unknown environment</a:t>
            </a:r>
          </a:p>
          <a:p>
            <a:pPr lvl="1"/>
            <a:r>
              <a:rPr lang="en-US" dirty="0" smtClean="0"/>
              <a:t>Indoor or outdoor</a:t>
            </a:r>
          </a:p>
          <a:p>
            <a:r>
              <a:rPr lang="en-US" dirty="0" smtClean="0"/>
              <a:t>Map area and detect potential threats</a:t>
            </a:r>
          </a:p>
          <a:p>
            <a:r>
              <a:rPr lang="en-US" dirty="0" smtClean="0"/>
              <a:t>Guide autonomous supply caravans or troops safely through a combat zone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Pioneer 3D-X</a:t>
            </a:r>
          </a:p>
          <a:p>
            <a:pPr lvl="1"/>
            <a:r>
              <a:rPr lang="en-US" dirty="0" smtClean="0"/>
              <a:t>8 Sonar sensors (+90 to -90)</a:t>
            </a:r>
          </a:p>
          <a:p>
            <a:pPr lvl="1"/>
            <a:r>
              <a:rPr lang="en-US" dirty="0" smtClean="0"/>
              <a:t>2 wheels for navigation, 1 for stability</a:t>
            </a:r>
          </a:p>
          <a:p>
            <a:r>
              <a:rPr lang="en-US" dirty="0" smtClean="0"/>
              <a:t>Navigation Computer (Laptop)</a:t>
            </a:r>
          </a:p>
          <a:p>
            <a:pPr lvl="1"/>
            <a:r>
              <a:rPr lang="en-US" dirty="0" smtClean="0"/>
              <a:t>C++ program with Visual Studio 2005</a:t>
            </a:r>
          </a:p>
          <a:p>
            <a:pPr lvl="1"/>
            <a:r>
              <a:rPr lang="en-US" dirty="0" smtClean="0"/>
              <a:t>Aria</a:t>
            </a:r>
          </a:p>
          <a:p>
            <a:pPr lvl="1"/>
            <a:r>
              <a:rPr lang="en-US" dirty="0" err="1" smtClean="0"/>
              <a:t>MobileSim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Navigating</a:t>
            </a:r>
          </a:p>
          <a:p>
            <a:pPr lvl="1"/>
            <a:r>
              <a:rPr lang="en-US" dirty="0" smtClean="0"/>
              <a:t>Sonar Sensors</a:t>
            </a:r>
          </a:p>
          <a:p>
            <a:pPr lvl="1"/>
            <a:r>
              <a:rPr lang="en-US" dirty="0" smtClean="0"/>
              <a:t>IR Sensors</a:t>
            </a:r>
          </a:p>
          <a:p>
            <a:pPr lvl="0"/>
            <a:r>
              <a:rPr lang="en-US" dirty="0" smtClean="0"/>
              <a:t>Environment Mapping</a:t>
            </a:r>
          </a:p>
          <a:p>
            <a:pPr lvl="1"/>
            <a:r>
              <a:rPr lang="en-US" dirty="0" smtClean="0"/>
              <a:t>Metal Detector</a:t>
            </a:r>
          </a:p>
          <a:p>
            <a:r>
              <a:rPr lang="en-US" dirty="0" smtClean="0"/>
              <a:t>Path Finding</a:t>
            </a:r>
          </a:p>
          <a:p>
            <a:r>
              <a:rPr lang="en-US" dirty="0" smtClean="0"/>
              <a:t>Server Infrastructure</a:t>
            </a:r>
          </a:p>
          <a:p>
            <a:r>
              <a:rPr lang="en-US" dirty="0" smtClean="0"/>
              <a:t>Localization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 sensors integration</a:t>
            </a:r>
          </a:p>
          <a:p>
            <a:r>
              <a:rPr lang="en-US" dirty="0" smtClean="0"/>
              <a:t>Dr. Malinowski’s mapping program</a:t>
            </a:r>
          </a:p>
          <a:p>
            <a:pPr lvl="1"/>
            <a:r>
              <a:rPr lang="en-US" dirty="0" smtClean="0"/>
              <a:t>Updated by John </a:t>
            </a:r>
            <a:r>
              <a:rPr lang="en-US" dirty="0" err="1" smtClean="0"/>
              <a:t>Hessling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robot scans and maps environment</a:t>
            </a:r>
          </a:p>
          <a:p>
            <a:r>
              <a:rPr lang="en-US" dirty="0" smtClean="0"/>
              <a:t>Second robot uses path finding algorithm to designate safe route</a:t>
            </a:r>
          </a:p>
          <a:p>
            <a:r>
              <a:rPr lang="en-US" dirty="0" smtClean="0"/>
              <a:t>Server/Central command</a:t>
            </a:r>
          </a:p>
          <a:p>
            <a:pPr lvl="1"/>
            <a:r>
              <a:rPr lang="en-US" dirty="0" smtClean="0"/>
              <a:t>Pass information (map files)</a:t>
            </a:r>
          </a:p>
          <a:p>
            <a:pPr lvl="1"/>
            <a:r>
              <a:rPr lang="en-US" dirty="0" smtClean="0"/>
              <a:t>User override via joystick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4" name="Content Placeholder 3" descr="11-26-2009 3-05-23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0437" y="860694"/>
            <a:ext cx="4512763" cy="5844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Subsystems – Mode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closest wall and drive to it</a:t>
            </a:r>
          </a:p>
          <a:p>
            <a:r>
              <a:rPr lang="en-US" dirty="0" smtClean="0"/>
              <a:t>Use wall following algorithm</a:t>
            </a:r>
          </a:p>
          <a:p>
            <a:r>
              <a:rPr lang="en-US" dirty="0" smtClean="0"/>
              <a:t>Perform random movement when finished to scan interior</a:t>
            </a:r>
          </a:p>
          <a:p>
            <a:pPr lvl="1"/>
            <a:r>
              <a:rPr lang="en-US" dirty="0" smtClean="0"/>
              <a:t>Optional operator override</a:t>
            </a:r>
          </a:p>
          <a:p>
            <a:r>
              <a:rPr lang="en-US" dirty="0" smtClean="0"/>
              <a:t>Map environment</a:t>
            </a:r>
          </a:p>
          <a:p>
            <a:pPr lvl="1"/>
            <a:r>
              <a:rPr lang="en-US" dirty="0" smtClean="0"/>
              <a:t>Detect threats with metal detectors</a:t>
            </a:r>
          </a:p>
          <a:p>
            <a:r>
              <a:rPr lang="en-US" dirty="0" smtClean="0"/>
              <a:t>Relay map to server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459</TotalTime>
  <Words>464</Words>
  <Application>Microsoft Office PowerPoint</Application>
  <PresentationFormat>On-screen Show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Multiple Robot navigation and Mapping for Combat environment</vt:lpstr>
      <vt:lpstr>Outline</vt:lpstr>
      <vt:lpstr>Project Summary</vt:lpstr>
      <vt:lpstr>System Platform</vt:lpstr>
      <vt:lpstr>Goals</vt:lpstr>
      <vt:lpstr>Previous Work</vt:lpstr>
      <vt:lpstr>Project Description</vt:lpstr>
      <vt:lpstr>System Overview</vt:lpstr>
      <vt:lpstr>Subsystems – Mode 1</vt:lpstr>
      <vt:lpstr>Mode 1 – Trigonometry</vt:lpstr>
      <vt:lpstr>Mode 1 – Equations</vt:lpstr>
      <vt:lpstr>Mode 1 – Mapping</vt:lpstr>
      <vt:lpstr>Subsystems – Server</vt:lpstr>
      <vt:lpstr>Subsystems - Mode 2</vt:lpstr>
      <vt:lpstr>Mode 2 – Path Planning</vt:lpstr>
      <vt:lpstr>Path Planning</vt:lpstr>
      <vt:lpstr>Path Planning</vt:lpstr>
      <vt:lpstr>Equipment and Parts List</vt:lpstr>
      <vt:lpstr>Velleman Metal Detectors</vt:lpstr>
      <vt:lpstr>Progress</vt:lpstr>
      <vt:lpstr>Schedule of Tasks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Robot navigation and Mapping for Combat environment</dc:title>
  <dc:creator>Scott</dc:creator>
  <cp:lastModifiedBy>Scott</cp:lastModifiedBy>
  <cp:revision>12</cp:revision>
  <dcterms:created xsi:type="dcterms:W3CDTF">2009-11-26T19:44:36Z</dcterms:created>
  <dcterms:modified xsi:type="dcterms:W3CDTF">2009-12-14T19:50:23Z</dcterms:modified>
</cp:coreProperties>
</file>